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Default Extension="tiff" ContentType="image/tiff"/>
  <Override PartName="/ppt/notesSlides/notesSlide11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07"/>
  </p:notesMasterIdLst>
  <p:handoutMasterIdLst>
    <p:handoutMasterId r:id="rId208"/>
  </p:handoutMasterIdLst>
  <p:sldIdLst>
    <p:sldId id="261" r:id="rId2"/>
    <p:sldId id="257" r:id="rId3"/>
    <p:sldId id="262" r:id="rId4"/>
    <p:sldId id="256" r:id="rId5"/>
    <p:sldId id="371" r:id="rId6"/>
    <p:sldId id="511" r:id="rId7"/>
    <p:sldId id="515" r:id="rId8"/>
    <p:sldId id="514" r:id="rId9"/>
    <p:sldId id="513" r:id="rId10"/>
    <p:sldId id="454" r:id="rId11"/>
    <p:sldId id="467" r:id="rId12"/>
    <p:sldId id="380" r:id="rId13"/>
    <p:sldId id="381" r:id="rId14"/>
    <p:sldId id="396" r:id="rId15"/>
    <p:sldId id="398" r:id="rId16"/>
    <p:sldId id="397" r:id="rId17"/>
    <p:sldId id="399" r:id="rId18"/>
    <p:sldId id="519" r:id="rId19"/>
    <p:sldId id="517" r:id="rId20"/>
    <p:sldId id="520" r:id="rId21"/>
    <p:sldId id="521" r:id="rId22"/>
    <p:sldId id="522" r:id="rId23"/>
    <p:sldId id="523" r:id="rId24"/>
    <p:sldId id="526" r:id="rId25"/>
    <p:sldId id="525" r:id="rId26"/>
    <p:sldId id="530" r:id="rId27"/>
    <p:sldId id="527" r:id="rId28"/>
    <p:sldId id="528" r:id="rId29"/>
    <p:sldId id="342" r:id="rId30"/>
    <p:sldId id="388" r:id="rId31"/>
    <p:sldId id="389" r:id="rId32"/>
    <p:sldId id="390" r:id="rId33"/>
    <p:sldId id="391" r:id="rId34"/>
    <p:sldId id="392" r:id="rId35"/>
    <p:sldId id="382" r:id="rId36"/>
    <p:sldId id="404" r:id="rId37"/>
    <p:sldId id="479" r:id="rId38"/>
    <p:sldId id="324" r:id="rId39"/>
    <p:sldId id="325" r:id="rId40"/>
    <p:sldId id="333" r:id="rId41"/>
    <p:sldId id="531" r:id="rId42"/>
    <p:sldId id="468" r:id="rId43"/>
    <p:sldId id="469" r:id="rId44"/>
    <p:sldId id="326" r:id="rId45"/>
    <p:sldId id="327" r:id="rId46"/>
    <p:sldId id="328" r:id="rId47"/>
    <p:sldId id="329" r:id="rId48"/>
    <p:sldId id="330" r:id="rId49"/>
    <p:sldId id="331" r:id="rId50"/>
    <p:sldId id="411" r:id="rId51"/>
    <p:sldId id="407" r:id="rId52"/>
    <p:sldId id="410" r:id="rId53"/>
    <p:sldId id="400" r:id="rId54"/>
    <p:sldId id="402" r:id="rId55"/>
    <p:sldId id="409" r:id="rId56"/>
    <p:sldId id="406" r:id="rId57"/>
    <p:sldId id="401" r:id="rId58"/>
    <p:sldId id="423" r:id="rId59"/>
    <p:sldId id="422" r:id="rId60"/>
    <p:sldId id="432" r:id="rId61"/>
    <p:sldId id="433" r:id="rId62"/>
    <p:sldId id="438" r:id="rId63"/>
    <p:sldId id="443" r:id="rId64"/>
    <p:sldId id="435" r:id="rId65"/>
    <p:sldId id="437" r:id="rId66"/>
    <p:sldId id="444" r:id="rId67"/>
    <p:sldId id="436" r:id="rId68"/>
    <p:sldId id="403" r:id="rId69"/>
    <p:sldId id="434" r:id="rId70"/>
    <p:sldId id="405" r:id="rId71"/>
    <p:sldId id="442" r:id="rId72"/>
    <p:sldId id="440" r:id="rId73"/>
    <p:sldId id="441" r:id="rId74"/>
    <p:sldId id="439" r:id="rId75"/>
    <p:sldId id="486" r:id="rId76"/>
    <p:sldId id="408" r:id="rId77"/>
    <p:sldId id="415" r:id="rId78"/>
    <p:sldId id="421" r:id="rId79"/>
    <p:sldId id="418" r:id="rId80"/>
    <p:sldId id="420" r:id="rId81"/>
    <p:sldId id="417" r:id="rId82"/>
    <p:sldId id="416" r:id="rId83"/>
    <p:sldId id="419" r:id="rId84"/>
    <p:sldId id="412" r:id="rId85"/>
    <p:sldId id="414" r:id="rId86"/>
    <p:sldId id="470" r:id="rId87"/>
    <p:sldId id="471" r:id="rId88"/>
    <p:sldId id="413" r:id="rId89"/>
    <p:sldId id="263" r:id="rId90"/>
    <p:sldId id="264" r:id="rId91"/>
    <p:sldId id="453" r:id="rId92"/>
    <p:sldId id="462" r:id="rId93"/>
    <p:sldId id="463" r:id="rId94"/>
    <p:sldId id="334" r:id="rId95"/>
    <p:sldId id="473" r:id="rId96"/>
    <p:sldId id="472" r:id="rId97"/>
    <p:sldId id="344" r:id="rId98"/>
    <p:sldId id="345" r:id="rId99"/>
    <p:sldId id="343" r:id="rId100"/>
    <p:sldId id="488" r:id="rId101"/>
    <p:sldId id="487" r:id="rId102"/>
    <p:sldId id="341" r:id="rId103"/>
    <p:sldId id="335" r:id="rId104"/>
    <p:sldId id="336" r:id="rId105"/>
    <p:sldId id="337" r:id="rId106"/>
    <p:sldId id="338" r:id="rId107"/>
    <p:sldId id="339" r:id="rId108"/>
    <p:sldId id="340" r:id="rId109"/>
    <p:sldId id="431" r:id="rId110"/>
    <p:sldId id="350" r:id="rId111"/>
    <p:sldId id="478" r:id="rId112"/>
    <p:sldId id="483" r:id="rId113"/>
    <p:sldId id="489" r:id="rId114"/>
    <p:sldId id="490" r:id="rId115"/>
    <p:sldId id="358" r:id="rId116"/>
    <p:sldId id="352" r:id="rId117"/>
    <p:sldId id="485" r:id="rId118"/>
    <p:sldId id="491" r:id="rId119"/>
    <p:sldId id="349" r:id="rId120"/>
    <p:sldId id="351" r:id="rId121"/>
    <p:sldId id="354" r:id="rId122"/>
    <p:sldId id="355" r:id="rId123"/>
    <p:sldId id="356" r:id="rId124"/>
    <p:sldId id="357" r:id="rId125"/>
    <p:sldId id="484" r:id="rId126"/>
    <p:sldId id="273" r:id="rId127"/>
    <p:sldId id="266" r:id="rId128"/>
    <p:sldId id="346" r:id="rId129"/>
    <p:sldId id="347" r:id="rId130"/>
    <p:sldId id="348" r:id="rId131"/>
    <p:sldId id="429" r:id="rId132"/>
    <p:sldId id="359" r:id="rId133"/>
    <p:sldId id="360" r:id="rId134"/>
    <p:sldId id="492" r:id="rId135"/>
    <p:sldId id="493" r:id="rId136"/>
    <p:sldId id="445" r:id="rId137"/>
    <p:sldId id="447" r:id="rId138"/>
    <p:sldId id="446" r:id="rId139"/>
    <p:sldId id="448" r:id="rId140"/>
    <p:sldId id="455" r:id="rId141"/>
    <p:sldId id="456" r:id="rId142"/>
    <p:sldId id="457" r:id="rId143"/>
    <p:sldId id="458" r:id="rId144"/>
    <p:sldId id="459" r:id="rId145"/>
    <p:sldId id="449" r:id="rId146"/>
    <p:sldId id="450" r:id="rId147"/>
    <p:sldId id="451" r:id="rId148"/>
    <p:sldId id="464" r:id="rId149"/>
    <p:sldId id="465" r:id="rId150"/>
    <p:sldId id="452" r:id="rId151"/>
    <p:sldId id="461" r:id="rId152"/>
    <p:sldId id="460" r:id="rId153"/>
    <p:sldId id="480" r:id="rId154"/>
    <p:sldId id="361" r:id="rId155"/>
    <p:sldId id="362" r:id="rId156"/>
    <p:sldId id="427" r:id="rId157"/>
    <p:sldId id="495" r:id="rId158"/>
    <p:sldId id="481" r:id="rId159"/>
    <p:sldId id="499" r:id="rId160"/>
    <p:sldId id="500" r:id="rId161"/>
    <p:sldId id="372" r:id="rId162"/>
    <p:sldId id="373" r:id="rId163"/>
    <p:sldId id="374" r:id="rId164"/>
    <p:sldId id="375" r:id="rId165"/>
    <p:sldId id="494" r:id="rId166"/>
    <p:sldId id="376" r:id="rId167"/>
    <p:sldId id="501" r:id="rId168"/>
    <p:sldId id="502" r:id="rId169"/>
    <p:sldId id="503" r:id="rId170"/>
    <p:sldId id="504" r:id="rId171"/>
    <p:sldId id="428" r:id="rId172"/>
    <p:sldId id="477" r:id="rId173"/>
    <p:sldId id="476" r:id="rId174"/>
    <p:sldId id="364" r:id="rId175"/>
    <p:sldId id="363" r:id="rId176"/>
    <p:sldId id="366" r:id="rId177"/>
    <p:sldId id="367" r:id="rId178"/>
    <p:sldId id="368" r:id="rId179"/>
    <p:sldId id="365" r:id="rId180"/>
    <p:sldId id="369" r:id="rId181"/>
    <p:sldId id="496" r:id="rId182"/>
    <p:sldId id="497" r:id="rId183"/>
    <p:sldId id="498" r:id="rId184"/>
    <p:sldId id="370" r:id="rId185"/>
    <p:sldId id="426" r:id="rId186"/>
    <p:sldId id="474" r:id="rId187"/>
    <p:sldId id="475" r:id="rId188"/>
    <p:sldId id="377" r:id="rId189"/>
    <p:sldId id="378" r:id="rId190"/>
    <p:sldId id="383" r:id="rId191"/>
    <p:sldId id="384" r:id="rId192"/>
    <p:sldId id="385" r:id="rId193"/>
    <p:sldId id="386" r:id="rId194"/>
    <p:sldId id="387" r:id="rId195"/>
    <p:sldId id="393" r:id="rId196"/>
    <p:sldId id="395" r:id="rId197"/>
    <p:sldId id="394" r:id="rId198"/>
    <p:sldId id="505" r:id="rId199"/>
    <p:sldId id="379" r:id="rId200"/>
    <p:sldId id="509" r:id="rId201"/>
    <p:sldId id="508" r:id="rId202"/>
    <p:sldId id="507" r:id="rId203"/>
    <p:sldId id="510" r:id="rId204"/>
    <p:sldId id="430" r:id="rId205"/>
    <p:sldId id="298" r:id="rId206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charset="-18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charset="-18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charset="-18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charset="-18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charset="-18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 CE" charset="-18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 CE" charset="-18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 CE" charset="-18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 CE" charset="-18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C20E82"/>
    <a:srgbClr val="1C1C1C"/>
    <a:srgbClr val="FFFF00"/>
    <a:srgbClr val="008000"/>
    <a:srgbClr val="DDDDDD"/>
    <a:srgbClr val="F8F8F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58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6435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11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tableStyles" Target="tableStyles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presProps" Target="presProps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viewProps" Target="viewProp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75.xml"/><Relationship Id="rId1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sk-SK" altLang="sk-SK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sk-SK" altLang="sk-SK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sk-SK" altLang="sk-SK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0477EB7F-0BD4-4983-8C16-6EFE36D2F396}" type="slidenum">
              <a:rPr lang="sk-SK" altLang="sk-SK"/>
              <a:pPr/>
              <a:t>‹#›</a:t>
            </a:fld>
            <a:endParaRPr lang="sk-SK" altLang="sk-SK">
              <a:latin typeface="Times New Roman CE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2589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sk-SK" altLang="sk-SK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sk-SK" altLang="sk-SK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smtClean="0"/>
              <a:t>Kliknite sem a upravte štýly predlohy textu.</a:t>
            </a:r>
          </a:p>
          <a:p>
            <a:pPr lvl="1"/>
            <a:r>
              <a:rPr lang="sk-SK" altLang="sk-SK" smtClean="0"/>
              <a:t>Druhá úroveň</a:t>
            </a:r>
          </a:p>
          <a:p>
            <a:pPr lvl="2"/>
            <a:r>
              <a:rPr lang="sk-SK" altLang="sk-SK" smtClean="0"/>
              <a:t>Tretia úroveň</a:t>
            </a:r>
          </a:p>
          <a:p>
            <a:pPr lvl="3"/>
            <a:r>
              <a:rPr lang="sk-SK" altLang="sk-SK" smtClean="0"/>
              <a:t>Štvrtá úroveň</a:t>
            </a:r>
          </a:p>
          <a:p>
            <a:pPr lvl="4"/>
            <a:r>
              <a:rPr lang="sk-SK" altLang="sk-SK" smtClean="0"/>
              <a:t>Piata úroveň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sk-SK" altLang="sk-SK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FB16768A-DE5C-440A-B835-E8B59C6BE838}" type="slidenum">
              <a:rPr lang="sk-SK" altLang="sk-SK"/>
              <a:pPr/>
              <a:t>‹#›</a:t>
            </a:fld>
            <a:endParaRPr lang="sk-SK" altLang="sk-SK">
              <a:latin typeface="Times New Roman CE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72736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1B86BD-918E-4A17-882D-2C4FE5BA35AE}" type="slidenum">
              <a:rPr lang="sk-SK" altLang="sk-SK"/>
              <a:pPr/>
              <a:t>1</a:t>
            </a:fld>
            <a:endParaRPr lang="sk-SK" altLang="sk-SK">
              <a:latin typeface="Times New Roman CE" charset="-18"/>
            </a:endParaRPr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sk-SK" altLang="sk-SK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8694B2-07CC-43E7-B05F-2E0D24BACCCF}" type="slidenum">
              <a:rPr lang="sk-SK"/>
              <a:pPr/>
              <a:t>153</a:t>
            </a:fld>
            <a:endParaRPr lang="sk-SK"/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544078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DD1F5A-CC06-4A41-995F-497663E70158}" type="slidenum">
              <a:rPr lang="sk-SK" altLang="sk-SK"/>
              <a:pPr/>
              <a:t>205</a:t>
            </a:fld>
            <a:endParaRPr lang="sk-SK" altLang="sk-SK">
              <a:latin typeface="Times New Roman CE" charset="-18"/>
            </a:endParaRPr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sk-SK" alt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343CB9-0894-4504-A162-4BB1577D73ED}" type="slidenum">
              <a:rPr lang="sk-SK" altLang="sk-SK"/>
              <a:pPr/>
              <a:t>2</a:t>
            </a:fld>
            <a:endParaRPr lang="sk-SK" altLang="sk-SK">
              <a:latin typeface="Times New Roman CE" charset="-18"/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sk-SK" altLang="sk-S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7BBA87-0EED-4B62-9C8E-8207B4CDCADA}" type="slidenum">
              <a:rPr lang="sk-SK" altLang="sk-SK"/>
              <a:pPr/>
              <a:t>3</a:t>
            </a:fld>
            <a:endParaRPr lang="sk-SK" altLang="sk-SK">
              <a:latin typeface="Times New Roman CE" charset="-18"/>
            </a:endParaRPr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sk-SK" altLang="sk-S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B8AC76-6686-49B9-AD86-68877DE88485}" type="slidenum">
              <a:rPr lang="sk-SK" altLang="sk-SK"/>
              <a:pPr/>
              <a:t>4</a:t>
            </a:fld>
            <a:endParaRPr lang="sk-SK" altLang="sk-SK">
              <a:latin typeface="Times New Roman CE" charset="-18"/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sk-SK" altLang="sk-S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B61F25-A882-446E-96F6-9652F4468960}" type="slidenum">
              <a:rPr lang="sk-SK"/>
              <a:pPr/>
              <a:t>42</a:t>
            </a:fld>
            <a:endParaRPr lang="sk-SK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26108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0FC87E-74C8-42FF-841F-41F45480126B}" type="slidenum">
              <a:rPr lang="sk-SK" altLang="sk-SK"/>
              <a:pPr/>
              <a:t>89</a:t>
            </a:fld>
            <a:endParaRPr lang="sk-SK" altLang="sk-SK">
              <a:latin typeface="Times New Roman CE" charset="-18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sk-SK" altLang="sk-S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4C7F8C-3B55-49A8-8660-68BB9B288953}" type="slidenum">
              <a:rPr lang="sk-SK" altLang="sk-SK"/>
              <a:pPr/>
              <a:t>90</a:t>
            </a:fld>
            <a:endParaRPr lang="sk-SK" altLang="sk-SK">
              <a:latin typeface="Times New Roman CE" charset="-18"/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sk-SK" altLang="sk-SK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AC6D8B-3308-4EF0-B861-03E355C39A34}" type="slidenum">
              <a:rPr lang="sk-SK" altLang="sk-SK"/>
              <a:pPr/>
              <a:t>126</a:t>
            </a:fld>
            <a:endParaRPr lang="sk-SK" altLang="sk-SK">
              <a:latin typeface="Times New Roman CE" charset="-18"/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sk-SK" altLang="sk-SK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4BF389-450A-42E5-B1AC-1662B6B58420}" type="slidenum">
              <a:rPr lang="sk-SK" altLang="sk-SK"/>
              <a:pPr/>
              <a:t>127</a:t>
            </a:fld>
            <a:endParaRPr lang="sk-SK" altLang="sk-SK">
              <a:latin typeface="Times New Roman CE" charset="-18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sk-SK" alt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k-SK" altLang="sk-SK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9F21E4-500F-4850-A5C4-05ACCC4A99EB}" type="slidenum">
              <a:rPr lang="sk-SK" altLang="sk-SK" smtClean="0"/>
              <a:pPr/>
              <a:t>‹#›</a:t>
            </a:fld>
            <a:endParaRPr lang="sk-SK" altLang="sk-SK">
              <a:latin typeface="Times New Roman CE" charset="-18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k-SK" alt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k-SK" alt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alt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E6EB-0FFF-40FA-A676-69BD0E3EEC5B}" type="slidenum">
              <a:rPr lang="sk-SK" altLang="sk-SK" smtClean="0"/>
              <a:pPr/>
              <a:t>‹#›</a:t>
            </a:fld>
            <a:endParaRPr lang="sk-SK" altLang="sk-SK">
              <a:latin typeface="Times New Roman CE" charset="-18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k-SK" alt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alt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DE30B-8BC4-4231-869E-F701459BBB85}" type="slidenum">
              <a:rPr lang="sk-SK" altLang="sk-SK" smtClean="0"/>
              <a:pPr/>
              <a:t>‹#›</a:t>
            </a:fld>
            <a:endParaRPr lang="sk-SK" altLang="sk-SK">
              <a:latin typeface="Times New Roman CE" charset="-18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k-SK" alt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alt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EC452-9EEE-4748-BF8D-99AFA54CFAAD}" type="slidenum">
              <a:rPr lang="sk-SK" altLang="sk-SK" smtClean="0"/>
              <a:pPr/>
              <a:t>‹#›</a:t>
            </a:fld>
            <a:endParaRPr lang="sk-SK" altLang="sk-SK">
              <a:latin typeface="Times New Roman CE" charset="-18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k-SK" alt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alt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017B0-12EF-4519-AF3A-A75D2821207C}" type="slidenum">
              <a:rPr lang="sk-SK" altLang="sk-SK" smtClean="0"/>
              <a:pPr/>
              <a:t>‹#›</a:t>
            </a:fld>
            <a:endParaRPr lang="sk-SK" altLang="sk-SK">
              <a:latin typeface="Times New Roman CE" charset="-18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k-SK" alt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alt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49DF-955B-4917-84BD-5E5C3F4F1A0A}" type="slidenum">
              <a:rPr lang="sk-SK" altLang="sk-SK" smtClean="0"/>
              <a:pPr/>
              <a:t>‹#›</a:t>
            </a:fld>
            <a:endParaRPr lang="sk-SK" altLang="sk-SK">
              <a:latin typeface="Times New Roman CE" charset="-18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k-SK" alt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alt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96480-C31F-4B32-BE18-03FE080AD6DA}" type="slidenum">
              <a:rPr lang="sk-SK" altLang="sk-SK" smtClean="0"/>
              <a:pPr/>
              <a:t>‹#›</a:t>
            </a:fld>
            <a:endParaRPr lang="sk-SK" altLang="sk-SK">
              <a:latin typeface="Times New Roman CE" charset="-18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k-SK" alt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alt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3FFF3-12FD-4CA1-B0E0-30F19266A347}" type="slidenum">
              <a:rPr lang="sk-SK" altLang="sk-SK" smtClean="0"/>
              <a:pPr/>
              <a:t>‹#›</a:t>
            </a:fld>
            <a:endParaRPr lang="sk-SK" altLang="sk-SK">
              <a:latin typeface="Times New Roman CE" charset="-18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k-SK" alt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alt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FDFB5-7E1A-45D7-9C7D-6D89C8FB659D}" type="slidenum">
              <a:rPr lang="sk-SK" altLang="sk-SK" smtClean="0"/>
              <a:pPr/>
              <a:t>‹#›</a:t>
            </a:fld>
            <a:endParaRPr lang="sk-SK" altLang="sk-SK">
              <a:latin typeface="Times New Roman CE" charset="-18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k-SK" alt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alt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9C956-D8D0-4BBF-89E0-7F281CE511E2}" type="slidenum">
              <a:rPr lang="sk-SK" altLang="sk-SK" smtClean="0"/>
              <a:pPr/>
              <a:t>‹#›</a:t>
            </a:fld>
            <a:endParaRPr lang="sk-SK" altLang="sk-SK">
              <a:latin typeface="Times New Roman CE" charset="-18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k-SK" alt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alt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33C2-9EDD-45CE-BD42-AE9FB1473153}" type="slidenum">
              <a:rPr lang="sk-SK" altLang="sk-SK" smtClean="0"/>
              <a:pPr/>
              <a:t>‹#›</a:t>
            </a:fld>
            <a:endParaRPr lang="sk-SK" altLang="sk-SK">
              <a:latin typeface="Times New Roman CE" charset="-18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endParaRPr lang="sk-SK" alt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AF0F67C-B12F-4A5B-9C36-27FC522C3816}" type="slidenum">
              <a:rPr lang="sk-SK" altLang="sk-SK" smtClean="0"/>
              <a:pPr/>
              <a:t>‹#›</a:t>
            </a:fld>
            <a:endParaRPr lang="sk-SK" altLang="sk-SK">
              <a:latin typeface="Times New Roman CE" charset="-1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sk-SK" altLang="sk-SK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wmf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7754" y="-45782"/>
            <a:ext cx="9414154" cy="7003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124200" y="4724400"/>
            <a:ext cx="6172200" cy="1200971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folHlink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indent="457200">
              <a:tabLst>
                <a:tab pos="457200" algn="l"/>
                <a:tab pos="1006475" algn="l"/>
                <a:tab pos="1554163" algn="l"/>
                <a:tab pos="2103438" algn="l"/>
                <a:tab pos="2651125" algn="l"/>
                <a:tab pos="3200400" algn="l"/>
                <a:tab pos="3749675" algn="l"/>
                <a:tab pos="4297363" algn="l"/>
                <a:tab pos="4846638" algn="l"/>
                <a:tab pos="5394325" algn="l"/>
                <a:tab pos="5943600" algn="l"/>
                <a:tab pos="6492875" algn="l"/>
                <a:tab pos="7040563" algn="l"/>
                <a:tab pos="7589838" algn="l"/>
                <a:tab pos="8137525" algn="l"/>
                <a:tab pos="8686800" algn="l"/>
                <a:tab pos="9236075" algn="l"/>
                <a:tab pos="9783763" algn="l"/>
                <a:tab pos="10333038" algn="l"/>
                <a:tab pos="108807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>
              <a:tabLst>
                <a:tab pos="457200" algn="l"/>
                <a:tab pos="1006475" algn="l"/>
                <a:tab pos="1554163" algn="l"/>
                <a:tab pos="2103438" algn="l"/>
                <a:tab pos="2651125" algn="l"/>
                <a:tab pos="3200400" algn="l"/>
                <a:tab pos="3749675" algn="l"/>
                <a:tab pos="4297363" algn="l"/>
                <a:tab pos="4846638" algn="l"/>
                <a:tab pos="5394325" algn="l"/>
                <a:tab pos="5943600" algn="l"/>
                <a:tab pos="6492875" algn="l"/>
                <a:tab pos="7040563" algn="l"/>
                <a:tab pos="7589838" algn="l"/>
                <a:tab pos="8137525" algn="l"/>
                <a:tab pos="8686800" algn="l"/>
                <a:tab pos="9236075" algn="l"/>
                <a:tab pos="9783763" algn="l"/>
                <a:tab pos="10333038" algn="l"/>
                <a:tab pos="108807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tabLst>
                <a:tab pos="457200" algn="l"/>
                <a:tab pos="1006475" algn="l"/>
                <a:tab pos="1554163" algn="l"/>
                <a:tab pos="2103438" algn="l"/>
                <a:tab pos="2651125" algn="l"/>
                <a:tab pos="3200400" algn="l"/>
                <a:tab pos="3749675" algn="l"/>
                <a:tab pos="4297363" algn="l"/>
                <a:tab pos="4846638" algn="l"/>
                <a:tab pos="5394325" algn="l"/>
                <a:tab pos="5943600" algn="l"/>
                <a:tab pos="6492875" algn="l"/>
                <a:tab pos="7040563" algn="l"/>
                <a:tab pos="7589838" algn="l"/>
                <a:tab pos="8137525" algn="l"/>
                <a:tab pos="8686800" algn="l"/>
                <a:tab pos="9236075" algn="l"/>
                <a:tab pos="9783763" algn="l"/>
                <a:tab pos="10333038" algn="l"/>
                <a:tab pos="108807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tabLst>
                <a:tab pos="457200" algn="l"/>
                <a:tab pos="1006475" algn="l"/>
                <a:tab pos="1554163" algn="l"/>
                <a:tab pos="2103438" algn="l"/>
                <a:tab pos="2651125" algn="l"/>
                <a:tab pos="3200400" algn="l"/>
                <a:tab pos="3749675" algn="l"/>
                <a:tab pos="4297363" algn="l"/>
                <a:tab pos="4846638" algn="l"/>
                <a:tab pos="5394325" algn="l"/>
                <a:tab pos="5943600" algn="l"/>
                <a:tab pos="6492875" algn="l"/>
                <a:tab pos="7040563" algn="l"/>
                <a:tab pos="7589838" algn="l"/>
                <a:tab pos="8137525" algn="l"/>
                <a:tab pos="8686800" algn="l"/>
                <a:tab pos="9236075" algn="l"/>
                <a:tab pos="9783763" algn="l"/>
                <a:tab pos="10333038" algn="l"/>
                <a:tab pos="108807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tabLst>
                <a:tab pos="457200" algn="l"/>
                <a:tab pos="1006475" algn="l"/>
                <a:tab pos="1554163" algn="l"/>
                <a:tab pos="2103438" algn="l"/>
                <a:tab pos="2651125" algn="l"/>
                <a:tab pos="3200400" algn="l"/>
                <a:tab pos="3749675" algn="l"/>
                <a:tab pos="4297363" algn="l"/>
                <a:tab pos="4846638" algn="l"/>
                <a:tab pos="5394325" algn="l"/>
                <a:tab pos="5943600" algn="l"/>
                <a:tab pos="6492875" algn="l"/>
                <a:tab pos="7040563" algn="l"/>
                <a:tab pos="7589838" algn="l"/>
                <a:tab pos="8137525" algn="l"/>
                <a:tab pos="8686800" algn="l"/>
                <a:tab pos="9236075" algn="l"/>
                <a:tab pos="9783763" algn="l"/>
                <a:tab pos="10333038" algn="l"/>
                <a:tab pos="108807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  <a:tab pos="1006475" algn="l"/>
                <a:tab pos="1554163" algn="l"/>
                <a:tab pos="2103438" algn="l"/>
                <a:tab pos="2651125" algn="l"/>
                <a:tab pos="3200400" algn="l"/>
                <a:tab pos="3749675" algn="l"/>
                <a:tab pos="4297363" algn="l"/>
                <a:tab pos="4846638" algn="l"/>
                <a:tab pos="5394325" algn="l"/>
                <a:tab pos="5943600" algn="l"/>
                <a:tab pos="6492875" algn="l"/>
                <a:tab pos="7040563" algn="l"/>
                <a:tab pos="7589838" algn="l"/>
                <a:tab pos="8137525" algn="l"/>
                <a:tab pos="8686800" algn="l"/>
                <a:tab pos="9236075" algn="l"/>
                <a:tab pos="9783763" algn="l"/>
                <a:tab pos="10333038" algn="l"/>
                <a:tab pos="108807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  <a:tab pos="1006475" algn="l"/>
                <a:tab pos="1554163" algn="l"/>
                <a:tab pos="2103438" algn="l"/>
                <a:tab pos="2651125" algn="l"/>
                <a:tab pos="3200400" algn="l"/>
                <a:tab pos="3749675" algn="l"/>
                <a:tab pos="4297363" algn="l"/>
                <a:tab pos="4846638" algn="l"/>
                <a:tab pos="5394325" algn="l"/>
                <a:tab pos="5943600" algn="l"/>
                <a:tab pos="6492875" algn="l"/>
                <a:tab pos="7040563" algn="l"/>
                <a:tab pos="7589838" algn="l"/>
                <a:tab pos="8137525" algn="l"/>
                <a:tab pos="8686800" algn="l"/>
                <a:tab pos="9236075" algn="l"/>
                <a:tab pos="9783763" algn="l"/>
                <a:tab pos="10333038" algn="l"/>
                <a:tab pos="108807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  <a:tab pos="1006475" algn="l"/>
                <a:tab pos="1554163" algn="l"/>
                <a:tab pos="2103438" algn="l"/>
                <a:tab pos="2651125" algn="l"/>
                <a:tab pos="3200400" algn="l"/>
                <a:tab pos="3749675" algn="l"/>
                <a:tab pos="4297363" algn="l"/>
                <a:tab pos="4846638" algn="l"/>
                <a:tab pos="5394325" algn="l"/>
                <a:tab pos="5943600" algn="l"/>
                <a:tab pos="6492875" algn="l"/>
                <a:tab pos="7040563" algn="l"/>
                <a:tab pos="7589838" algn="l"/>
                <a:tab pos="8137525" algn="l"/>
                <a:tab pos="8686800" algn="l"/>
                <a:tab pos="9236075" algn="l"/>
                <a:tab pos="9783763" algn="l"/>
                <a:tab pos="10333038" algn="l"/>
                <a:tab pos="108807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  <a:tab pos="1006475" algn="l"/>
                <a:tab pos="1554163" algn="l"/>
                <a:tab pos="2103438" algn="l"/>
                <a:tab pos="2651125" algn="l"/>
                <a:tab pos="3200400" algn="l"/>
                <a:tab pos="3749675" algn="l"/>
                <a:tab pos="4297363" algn="l"/>
                <a:tab pos="4846638" algn="l"/>
                <a:tab pos="5394325" algn="l"/>
                <a:tab pos="5943600" algn="l"/>
                <a:tab pos="6492875" algn="l"/>
                <a:tab pos="7040563" algn="l"/>
                <a:tab pos="7589838" algn="l"/>
                <a:tab pos="8137525" algn="l"/>
                <a:tab pos="8686800" algn="l"/>
                <a:tab pos="9236075" algn="l"/>
                <a:tab pos="9783763" algn="l"/>
                <a:tab pos="10333038" algn="l"/>
                <a:tab pos="108807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hangingPunct="0"/>
            <a:r>
              <a:rPr lang="sk-SK" altLang="sk-SK" b="1" dirty="0" smtClean="0">
                <a:solidFill>
                  <a:srgbClr val="FFC000"/>
                </a:solidFill>
              </a:rPr>
              <a:t>Ján </a:t>
            </a:r>
            <a:r>
              <a:rPr lang="sk-SK" altLang="sk-SK" b="1" dirty="0" err="1" smtClean="0">
                <a:solidFill>
                  <a:srgbClr val="FFC000"/>
                </a:solidFill>
              </a:rPr>
              <a:t>Lacika</a:t>
            </a:r>
            <a:endParaRPr lang="sk-SK" altLang="sk-SK" b="1" dirty="0" smtClean="0">
              <a:solidFill>
                <a:srgbClr val="FFC000"/>
              </a:solidFill>
              <a:latin typeface="Arial CE" charset="-18"/>
            </a:endParaRPr>
          </a:p>
          <a:p>
            <a:pPr algn="ctr" eaLnBrk="0" hangingPunct="0"/>
            <a:r>
              <a:rPr lang="sk-SK" altLang="sk-SK" sz="1600" dirty="0" smtClean="0">
                <a:solidFill>
                  <a:srgbClr val="FFC000"/>
                </a:solidFill>
                <a:latin typeface="Arial Black" pitchFamily="34" charset="0"/>
              </a:rPr>
              <a:t>Geografický </a:t>
            </a:r>
            <a:r>
              <a:rPr lang="sk-SK" altLang="sk-SK" sz="1600" dirty="0">
                <a:solidFill>
                  <a:srgbClr val="FFC000"/>
                </a:solidFill>
                <a:latin typeface="Arial Black" pitchFamily="34" charset="0"/>
              </a:rPr>
              <a:t>ústav SAV </a:t>
            </a:r>
          </a:p>
          <a:p>
            <a:pPr algn="ctr" eaLnBrk="0" hangingPunct="0"/>
            <a:r>
              <a:rPr lang="sk-SK" altLang="sk-SK" sz="1600" dirty="0">
                <a:solidFill>
                  <a:srgbClr val="FFC000"/>
                </a:solidFill>
                <a:latin typeface="Arial Black" pitchFamily="34" charset="0"/>
              </a:rPr>
              <a:t>Štefánikova 49, 814 73 Bratislava, Slovakia</a:t>
            </a:r>
          </a:p>
          <a:p>
            <a:pPr algn="ctr" eaLnBrk="0" hangingPunct="0"/>
            <a:r>
              <a:rPr lang="sk-SK" altLang="sk-SK" sz="1600" dirty="0" err="1" smtClean="0">
                <a:solidFill>
                  <a:srgbClr val="FFC000"/>
                </a:solidFill>
                <a:latin typeface="Arial Black" pitchFamily="34" charset="0"/>
              </a:rPr>
              <a:t>geoglaci@savba.sk</a:t>
            </a:r>
            <a:r>
              <a:rPr lang="sk-SK" altLang="sk-SK" sz="1600" dirty="0" smtClean="0">
                <a:solidFill>
                  <a:srgbClr val="FFC000"/>
                </a:solidFill>
                <a:latin typeface="Arial Black" pitchFamily="34" charset="0"/>
              </a:rPr>
              <a:t> </a:t>
            </a:r>
            <a:endParaRPr lang="sk-SK" altLang="sk-SK" sz="1600" dirty="0">
              <a:solidFill>
                <a:srgbClr val="FFC000"/>
              </a:solidFill>
              <a:latin typeface="Arial Black CE" charset="-18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35496" y="188640"/>
            <a:ext cx="6705978" cy="1939635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sk-SK" altLang="sk-SK" sz="4800" b="1" dirty="0" smtClean="0">
                <a:solidFill>
                  <a:srgbClr val="FFC000"/>
                </a:solidFill>
                <a:latin typeface="Calibri" panose="020F0502020204030204" pitchFamily="34" charset="0"/>
              </a:rPr>
              <a:t>Vývoj povodí na</a:t>
            </a:r>
          </a:p>
          <a:p>
            <a:pPr>
              <a:spcBef>
                <a:spcPct val="50000"/>
              </a:spcBef>
            </a:pPr>
            <a:r>
              <a:rPr lang="sk-SK" altLang="sk-SK" sz="4800" b="1" dirty="0" smtClean="0">
                <a:solidFill>
                  <a:srgbClr val="FFC000"/>
                </a:solidFill>
                <a:latin typeface="Calibri" panose="020F0502020204030204" pitchFamily="34" charset="0"/>
              </a:rPr>
              <a:t>Slovensku</a:t>
            </a:r>
            <a:endParaRPr lang="sk-SK" altLang="sk-SK" b="1" dirty="0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2405"/>
            <a:ext cx="9144000" cy="5733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Voľná forma 3"/>
          <p:cNvSpPr/>
          <p:nvPr/>
        </p:nvSpPr>
        <p:spPr>
          <a:xfrm>
            <a:off x="4253345" y="2809009"/>
            <a:ext cx="1364673" cy="1239982"/>
          </a:xfrm>
          <a:custGeom>
            <a:avLst/>
            <a:gdLst>
              <a:gd name="connsiteX0" fmla="*/ 0 w 1364673"/>
              <a:gd name="connsiteY0" fmla="*/ 1239982 h 1239982"/>
              <a:gd name="connsiteX1" fmla="*/ 273628 w 1364673"/>
              <a:gd name="connsiteY1" fmla="*/ 973282 h 1239982"/>
              <a:gd name="connsiteX2" fmla="*/ 568037 w 1364673"/>
              <a:gd name="connsiteY2" fmla="*/ 678873 h 1239982"/>
              <a:gd name="connsiteX3" fmla="*/ 931719 w 1364673"/>
              <a:gd name="connsiteY3" fmla="*/ 446809 h 1239982"/>
              <a:gd name="connsiteX4" fmla="*/ 1267691 w 1364673"/>
              <a:gd name="connsiteY4" fmla="*/ 79664 h 1239982"/>
              <a:gd name="connsiteX5" fmla="*/ 1364673 w 1364673"/>
              <a:gd name="connsiteY5" fmla="*/ 0 h 1239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4673" h="1239982">
                <a:moveTo>
                  <a:pt x="0" y="1239982"/>
                </a:moveTo>
                <a:lnTo>
                  <a:pt x="273628" y="973282"/>
                </a:lnTo>
                <a:cubicBezTo>
                  <a:pt x="368301" y="879764"/>
                  <a:pt x="458355" y="766618"/>
                  <a:pt x="568037" y="678873"/>
                </a:cubicBezTo>
                <a:cubicBezTo>
                  <a:pt x="677719" y="591128"/>
                  <a:pt x="815110" y="546677"/>
                  <a:pt x="931719" y="446809"/>
                </a:cubicBezTo>
                <a:cubicBezTo>
                  <a:pt x="1048328" y="346941"/>
                  <a:pt x="1195532" y="154132"/>
                  <a:pt x="1267691" y="79664"/>
                </a:cubicBezTo>
                <a:cubicBezTo>
                  <a:pt x="1339850" y="5196"/>
                  <a:pt x="1352261" y="2598"/>
                  <a:pt x="1364673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20791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1048"/>
            <a:ext cx="9144000" cy="6075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6454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81669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19304"/>
            <a:ext cx="9144000" cy="4619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4437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19304"/>
            <a:ext cx="9144000" cy="4619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429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11821"/>
            <a:ext cx="9144000" cy="4634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1697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21798"/>
            <a:ext cx="9144000" cy="4614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4916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21798"/>
            <a:ext cx="9144000" cy="4614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26057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21798"/>
            <a:ext cx="9144000" cy="4614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8043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14316"/>
            <a:ext cx="9144000" cy="4629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741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11821"/>
            <a:ext cx="9144000" cy="4634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BlokTextu 2"/>
          <p:cNvSpPr txBox="1"/>
          <p:nvPr/>
        </p:nvSpPr>
        <p:spPr>
          <a:xfrm>
            <a:off x="5868144" y="2276872"/>
            <a:ext cx="1152128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Poprad</a:t>
            </a:r>
            <a:endParaRPr lang="sk-SK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628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2033"/>
            <a:ext cx="9144000" cy="6093934"/>
          </a:xfrm>
          <a:prstGeom prst="rect">
            <a:avLst/>
          </a:prstGeom>
        </p:spPr>
      </p:pic>
      <p:sp>
        <p:nvSpPr>
          <p:cNvPr id="4" name="Voľná forma 3"/>
          <p:cNvSpPr/>
          <p:nvPr/>
        </p:nvSpPr>
        <p:spPr>
          <a:xfrm>
            <a:off x="2267744" y="2780929"/>
            <a:ext cx="4680520" cy="3695038"/>
          </a:xfrm>
          <a:custGeom>
            <a:avLst/>
            <a:gdLst>
              <a:gd name="connsiteX0" fmla="*/ 0 w 2635135"/>
              <a:gd name="connsiteY0" fmla="*/ 0 h 2851266"/>
              <a:gd name="connsiteX1" fmla="*/ 548640 w 2635135"/>
              <a:gd name="connsiteY1" fmla="*/ 640080 h 2851266"/>
              <a:gd name="connsiteX2" fmla="*/ 1953491 w 2635135"/>
              <a:gd name="connsiteY2" fmla="*/ 2094807 h 2851266"/>
              <a:gd name="connsiteX3" fmla="*/ 2635135 w 2635135"/>
              <a:gd name="connsiteY3" fmla="*/ 2851266 h 2851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5135" h="2851266">
                <a:moveTo>
                  <a:pt x="0" y="0"/>
                </a:moveTo>
                <a:cubicBezTo>
                  <a:pt x="111529" y="145473"/>
                  <a:pt x="223058" y="290946"/>
                  <a:pt x="548640" y="640080"/>
                </a:cubicBezTo>
                <a:cubicBezTo>
                  <a:pt x="874222" y="989214"/>
                  <a:pt x="1605742" y="1726276"/>
                  <a:pt x="1953491" y="2094807"/>
                </a:cubicBezTo>
                <a:cubicBezTo>
                  <a:pt x="2301240" y="2463338"/>
                  <a:pt x="2468187" y="2657302"/>
                  <a:pt x="2635135" y="2851266"/>
                </a:cubicBezTo>
              </a:path>
            </a:pathLst>
          </a:custGeom>
          <a:noFill/>
          <a:ln w="57150">
            <a:solidFill>
              <a:srgbClr val="FF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21517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300" y="701040"/>
            <a:ext cx="8153400" cy="54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292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332656"/>
            <a:ext cx="8892480" cy="5928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3360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2633"/>
            <a:ext cx="9144000" cy="6072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96870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2846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8240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36764"/>
            <a:ext cx="9144000" cy="4584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4339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73746"/>
            <a:ext cx="9144000" cy="6310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6105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573" y="0"/>
            <a:ext cx="762485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9564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325158"/>
            <a:ext cx="7632848" cy="5865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0935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748" y="420624"/>
            <a:ext cx="7842504" cy="6016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5131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7517" y="0"/>
            <a:ext cx="336896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9429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55828"/>
            <a:ext cx="9144000" cy="5946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2927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6538"/>
            <a:ext cx="9144000" cy="656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734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9033"/>
            <a:ext cx="9144000" cy="655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042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9033"/>
            <a:ext cx="9144000" cy="655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207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9033"/>
            <a:ext cx="9144000" cy="655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087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2033"/>
            <a:ext cx="9144000" cy="609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9513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4737100" cy="3092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489325"/>
            <a:ext cx="6565900" cy="2633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1048"/>
            <a:ext cx="9144000" cy="6075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9195" y="0"/>
            <a:ext cx="8645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788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9195" y="0"/>
            <a:ext cx="8645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003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648" y="322141"/>
            <a:ext cx="6192688" cy="64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81427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8096" y="0"/>
            <a:ext cx="862780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7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21798"/>
            <a:ext cx="9144000" cy="4614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BlokTextu 2"/>
          <p:cNvSpPr txBox="1"/>
          <p:nvPr/>
        </p:nvSpPr>
        <p:spPr>
          <a:xfrm>
            <a:off x="5796136" y="3432835"/>
            <a:ext cx="1008112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Hnilec</a:t>
            </a:r>
            <a:endParaRPr lang="sk-SK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148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33583"/>
            <a:ext cx="9144000" cy="3990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4764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33583"/>
            <a:ext cx="9144000" cy="3990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6192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Voľná forma 3"/>
          <p:cNvSpPr/>
          <p:nvPr/>
        </p:nvSpPr>
        <p:spPr>
          <a:xfrm>
            <a:off x="0" y="2680206"/>
            <a:ext cx="9120096" cy="322767"/>
          </a:xfrm>
          <a:custGeom>
            <a:avLst/>
            <a:gdLst>
              <a:gd name="connsiteX0" fmla="*/ 0 w 9120096"/>
              <a:gd name="connsiteY0" fmla="*/ 146121 h 322767"/>
              <a:gd name="connsiteX1" fmla="*/ 290945 w 9120096"/>
              <a:gd name="connsiteY1" fmla="*/ 31821 h 322767"/>
              <a:gd name="connsiteX2" fmla="*/ 592282 w 9120096"/>
              <a:gd name="connsiteY2" fmla="*/ 649 h 322767"/>
              <a:gd name="connsiteX3" fmla="*/ 987136 w 9120096"/>
              <a:gd name="connsiteY3" fmla="*/ 52603 h 322767"/>
              <a:gd name="connsiteX4" fmla="*/ 1350818 w 9120096"/>
              <a:gd name="connsiteY4" fmla="*/ 94167 h 322767"/>
              <a:gd name="connsiteX5" fmla="*/ 1610591 w 9120096"/>
              <a:gd name="connsiteY5" fmla="*/ 125339 h 322767"/>
              <a:gd name="connsiteX6" fmla="*/ 1891145 w 9120096"/>
              <a:gd name="connsiteY6" fmla="*/ 104558 h 322767"/>
              <a:gd name="connsiteX7" fmla="*/ 2078182 w 9120096"/>
              <a:gd name="connsiteY7" fmla="*/ 83776 h 322767"/>
              <a:gd name="connsiteX8" fmla="*/ 2493818 w 9120096"/>
              <a:gd name="connsiteY8" fmla="*/ 649 h 322767"/>
              <a:gd name="connsiteX9" fmla="*/ 2774373 w 9120096"/>
              <a:gd name="connsiteY9" fmla="*/ 83776 h 322767"/>
              <a:gd name="connsiteX10" fmla="*/ 3106882 w 9120096"/>
              <a:gd name="connsiteY10" fmla="*/ 198076 h 322767"/>
              <a:gd name="connsiteX11" fmla="*/ 3564082 w 9120096"/>
              <a:gd name="connsiteY11" fmla="*/ 312376 h 322767"/>
              <a:gd name="connsiteX12" fmla="*/ 3917373 w 9120096"/>
              <a:gd name="connsiteY12" fmla="*/ 301985 h 322767"/>
              <a:gd name="connsiteX13" fmla="*/ 4218709 w 9120096"/>
              <a:gd name="connsiteY13" fmla="*/ 322767 h 322767"/>
              <a:gd name="connsiteX14" fmla="*/ 4613564 w 9120096"/>
              <a:gd name="connsiteY14" fmla="*/ 301985 h 322767"/>
              <a:gd name="connsiteX15" fmla="*/ 4977245 w 9120096"/>
              <a:gd name="connsiteY15" fmla="*/ 291594 h 322767"/>
              <a:gd name="connsiteX16" fmla="*/ 5237018 w 9120096"/>
              <a:gd name="connsiteY16" fmla="*/ 270812 h 322767"/>
              <a:gd name="connsiteX17" fmla="*/ 5476009 w 9120096"/>
              <a:gd name="connsiteY17" fmla="*/ 239639 h 322767"/>
              <a:gd name="connsiteX18" fmla="*/ 5881255 w 9120096"/>
              <a:gd name="connsiteY18" fmla="*/ 239639 h 322767"/>
              <a:gd name="connsiteX19" fmla="*/ 6130636 w 9120096"/>
              <a:gd name="connsiteY19" fmla="*/ 239639 h 322767"/>
              <a:gd name="connsiteX20" fmla="*/ 6431973 w 9120096"/>
              <a:gd name="connsiteY20" fmla="*/ 239639 h 322767"/>
              <a:gd name="connsiteX21" fmla="*/ 6858000 w 9120096"/>
              <a:gd name="connsiteY21" fmla="*/ 250030 h 322767"/>
              <a:gd name="connsiteX22" fmla="*/ 7263245 w 9120096"/>
              <a:gd name="connsiteY22" fmla="*/ 260421 h 322767"/>
              <a:gd name="connsiteX23" fmla="*/ 7616536 w 9120096"/>
              <a:gd name="connsiteY23" fmla="*/ 229249 h 322767"/>
              <a:gd name="connsiteX24" fmla="*/ 7959436 w 9120096"/>
              <a:gd name="connsiteY24" fmla="*/ 177294 h 322767"/>
              <a:gd name="connsiteX25" fmla="*/ 8614064 w 9120096"/>
              <a:gd name="connsiteY25" fmla="*/ 114949 h 322767"/>
              <a:gd name="connsiteX26" fmla="*/ 9060873 w 9120096"/>
              <a:gd name="connsiteY26" fmla="*/ 62994 h 322767"/>
              <a:gd name="connsiteX27" fmla="*/ 9102436 w 9120096"/>
              <a:gd name="connsiteY27" fmla="*/ 52603 h 322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120096" h="322767">
                <a:moveTo>
                  <a:pt x="0" y="146121"/>
                </a:moveTo>
                <a:cubicBezTo>
                  <a:pt x="96115" y="101093"/>
                  <a:pt x="192231" y="56066"/>
                  <a:pt x="290945" y="31821"/>
                </a:cubicBezTo>
                <a:cubicBezTo>
                  <a:pt x="389659" y="7576"/>
                  <a:pt x="476250" y="-2815"/>
                  <a:pt x="592282" y="649"/>
                </a:cubicBezTo>
                <a:cubicBezTo>
                  <a:pt x="708314" y="4113"/>
                  <a:pt x="987136" y="52603"/>
                  <a:pt x="987136" y="52603"/>
                </a:cubicBezTo>
                <a:lnTo>
                  <a:pt x="1350818" y="94167"/>
                </a:lnTo>
                <a:cubicBezTo>
                  <a:pt x="1454727" y="106290"/>
                  <a:pt x="1520537" y="123607"/>
                  <a:pt x="1610591" y="125339"/>
                </a:cubicBezTo>
                <a:cubicBezTo>
                  <a:pt x="1700645" y="127071"/>
                  <a:pt x="1813213" y="111485"/>
                  <a:pt x="1891145" y="104558"/>
                </a:cubicBezTo>
                <a:cubicBezTo>
                  <a:pt x="1969077" y="97631"/>
                  <a:pt x="1977737" y="101094"/>
                  <a:pt x="2078182" y="83776"/>
                </a:cubicBezTo>
                <a:cubicBezTo>
                  <a:pt x="2178627" y="66458"/>
                  <a:pt x="2377786" y="649"/>
                  <a:pt x="2493818" y="649"/>
                </a:cubicBezTo>
                <a:cubicBezTo>
                  <a:pt x="2609850" y="649"/>
                  <a:pt x="2672196" y="50872"/>
                  <a:pt x="2774373" y="83776"/>
                </a:cubicBezTo>
                <a:cubicBezTo>
                  <a:pt x="2876550" y="116680"/>
                  <a:pt x="2975264" y="159976"/>
                  <a:pt x="3106882" y="198076"/>
                </a:cubicBezTo>
                <a:cubicBezTo>
                  <a:pt x="3238500" y="236176"/>
                  <a:pt x="3429000" y="295058"/>
                  <a:pt x="3564082" y="312376"/>
                </a:cubicBezTo>
                <a:cubicBezTo>
                  <a:pt x="3699164" y="329694"/>
                  <a:pt x="3808269" y="300253"/>
                  <a:pt x="3917373" y="301985"/>
                </a:cubicBezTo>
                <a:cubicBezTo>
                  <a:pt x="4026477" y="303717"/>
                  <a:pt x="4102677" y="322767"/>
                  <a:pt x="4218709" y="322767"/>
                </a:cubicBezTo>
                <a:cubicBezTo>
                  <a:pt x="4334741" y="322767"/>
                  <a:pt x="4487141" y="307181"/>
                  <a:pt x="4613564" y="301985"/>
                </a:cubicBezTo>
                <a:cubicBezTo>
                  <a:pt x="4739987" y="296790"/>
                  <a:pt x="4873336" y="296789"/>
                  <a:pt x="4977245" y="291594"/>
                </a:cubicBezTo>
                <a:cubicBezTo>
                  <a:pt x="5081154" y="286399"/>
                  <a:pt x="5153891" y="279471"/>
                  <a:pt x="5237018" y="270812"/>
                </a:cubicBezTo>
                <a:cubicBezTo>
                  <a:pt x="5320145" y="262153"/>
                  <a:pt x="5368636" y="244834"/>
                  <a:pt x="5476009" y="239639"/>
                </a:cubicBezTo>
                <a:cubicBezTo>
                  <a:pt x="5583382" y="234444"/>
                  <a:pt x="5881255" y="239639"/>
                  <a:pt x="5881255" y="239639"/>
                </a:cubicBezTo>
                <a:lnTo>
                  <a:pt x="6130636" y="239639"/>
                </a:lnTo>
                <a:lnTo>
                  <a:pt x="6431973" y="239639"/>
                </a:lnTo>
                <a:cubicBezTo>
                  <a:pt x="6553200" y="241371"/>
                  <a:pt x="6858000" y="250030"/>
                  <a:pt x="6858000" y="250030"/>
                </a:cubicBezTo>
                <a:cubicBezTo>
                  <a:pt x="6996545" y="253494"/>
                  <a:pt x="7136822" y="263885"/>
                  <a:pt x="7263245" y="260421"/>
                </a:cubicBezTo>
                <a:cubicBezTo>
                  <a:pt x="7389668" y="256958"/>
                  <a:pt x="7500504" y="243103"/>
                  <a:pt x="7616536" y="229249"/>
                </a:cubicBezTo>
                <a:cubicBezTo>
                  <a:pt x="7732568" y="215395"/>
                  <a:pt x="7793181" y="196344"/>
                  <a:pt x="7959436" y="177294"/>
                </a:cubicBezTo>
                <a:cubicBezTo>
                  <a:pt x="8125691" y="158244"/>
                  <a:pt x="8430491" y="133999"/>
                  <a:pt x="8614064" y="114949"/>
                </a:cubicBezTo>
                <a:cubicBezTo>
                  <a:pt x="8797637" y="95899"/>
                  <a:pt x="8979478" y="73385"/>
                  <a:pt x="9060873" y="62994"/>
                </a:cubicBezTo>
                <a:cubicBezTo>
                  <a:pt x="9142268" y="52603"/>
                  <a:pt x="9122352" y="52603"/>
                  <a:pt x="9102436" y="52603"/>
                </a:cubicBezTo>
              </a:path>
            </a:pathLst>
          </a:custGeom>
          <a:noFill/>
          <a:ln w="5715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BlokTextu 4"/>
          <p:cNvSpPr txBox="1"/>
          <p:nvPr/>
        </p:nvSpPr>
        <p:spPr>
          <a:xfrm>
            <a:off x="6432213" y="2114848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390 m</a:t>
            </a:r>
            <a:endParaRPr lang="sk-SK"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3419872" y="3429000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90 m</a:t>
            </a:r>
            <a:endParaRPr lang="sk-SK"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7211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53493"/>
            <a:ext cx="9144000" cy="5951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97957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39651"/>
            <a:ext cx="9144000" cy="5178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0962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31834"/>
            <a:ext cx="9144000" cy="3994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1291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31834"/>
            <a:ext cx="9144000" cy="3994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6517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31834"/>
            <a:ext cx="9144000" cy="3994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Voľná forma 2"/>
          <p:cNvSpPr/>
          <p:nvPr/>
        </p:nvSpPr>
        <p:spPr>
          <a:xfrm>
            <a:off x="688769" y="2185060"/>
            <a:ext cx="5379522" cy="1721922"/>
          </a:xfrm>
          <a:custGeom>
            <a:avLst/>
            <a:gdLst>
              <a:gd name="connsiteX0" fmla="*/ 0 w 5379522"/>
              <a:gd name="connsiteY0" fmla="*/ 0 h 1721922"/>
              <a:gd name="connsiteX1" fmla="*/ 617517 w 5379522"/>
              <a:gd name="connsiteY1" fmla="*/ 344384 h 1721922"/>
              <a:gd name="connsiteX2" fmla="*/ 1140031 w 5379522"/>
              <a:gd name="connsiteY2" fmla="*/ 558140 h 1721922"/>
              <a:gd name="connsiteX3" fmla="*/ 1520041 w 5379522"/>
              <a:gd name="connsiteY3" fmla="*/ 724395 h 1721922"/>
              <a:gd name="connsiteX4" fmla="*/ 2315688 w 5379522"/>
              <a:gd name="connsiteY4" fmla="*/ 843148 h 1721922"/>
              <a:gd name="connsiteX5" fmla="*/ 2778826 w 5379522"/>
              <a:gd name="connsiteY5" fmla="*/ 938150 h 1721922"/>
              <a:gd name="connsiteX6" fmla="*/ 3230088 w 5379522"/>
              <a:gd name="connsiteY6" fmla="*/ 985652 h 1721922"/>
              <a:gd name="connsiteX7" fmla="*/ 3728852 w 5379522"/>
              <a:gd name="connsiteY7" fmla="*/ 997527 h 1721922"/>
              <a:gd name="connsiteX8" fmla="*/ 4191989 w 5379522"/>
              <a:gd name="connsiteY8" fmla="*/ 1092530 h 1721922"/>
              <a:gd name="connsiteX9" fmla="*/ 4690753 w 5379522"/>
              <a:gd name="connsiteY9" fmla="*/ 1341911 h 1721922"/>
              <a:gd name="connsiteX10" fmla="*/ 5023262 w 5379522"/>
              <a:gd name="connsiteY10" fmla="*/ 1508166 h 1721922"/>
              <a:gd name="connsiteX11" fmla="*/ 5379522 w 5379522"/>
              <a:gd name="connsiteY11" fmla="*/ 1721922 h 172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9522" h="1721922">
                <a:moveTo>
                  <a:pt x="0" y="0"/>
                </a:moveTo>
                <a:cubicBezTo>
                  <a:pt x="213756" y="125680"/>
                  <a:pt x="427512" y="251361"/>
                  <a:pt x="617517" y="344384"/>
                </a:cubicBezTo>
                <a:cubicBezTo>
                  <a:pt x="807522" y="437407"/>
                  <a:pt x="989610" y="494805"/>
                  <a:pt x="1140031" y="558140"/>
                </a:cubicBezTo>
                <a:cubicBezTo>
                  <a:pt x="1290452" y="621475"/>
                  <a:pt x="1324098" y="676894"/>
                  <a:pt x="1520041" y="724395"/>
                </a:cubicBezTo>
                <a:cubicBezTo>
                  <a:pt x="1715984" y="771896"/>
                  <a:pt x="2105891" y="807522"/>
                  <a:pt x="2315688" y="843148"/>
                </a:cubicBezTo>
                <a:cubicBezTo>
                  <a:pt x="2525485" y="878774"/>
                  <a:pt x="2626426" y="914399"/>
                  <a:pt x="2778826" y="938150"/>
                </a:cubicBezTo>
                <a:cubicBezTo>
                  <a:pt x="2931226" y="961901"/>
                  <a:pt x="3071750" y="975756"/>
                  <a:pt x="3230088" y="985652"/>
                </a:cubicBezTo>
                <a:cubicBezTo>
                  <a:pt x="3388426" y="995548"/>
                  <a:pt x="3568535" y="979714"/>
                  <a:pt x="3728852" y="997527"/>
                </a:cubicBezTo>
                <a:cubicBezTo>
                  <a:pt x="3889169" y="1015340"/>
                  <a:pt x="4031672" y="1035133"/>
                  <a:pt x="4191989" y="1092530"/>
                </a:cubicBezTo>
                <a:cubicBezTo>
                  <a:pt x="4352306" y="1149927"/>
                  <a:pt x="4690753" y="1341911"/>
                  <a:pt x="4690753" y="1341911"/>
                </a:cubicBezTo>
                <a:cubicBezTo>
                  <a:pt x="4829298" y="1411184"/>
                  <a:pt x="4908467" y="1444831"/>
                  <a:pt x="5023262" y="1508166"/>
                </a:cubicBezTo>
                <a:cubicBezTo>
                  <a:pt x="5138057" y="1571501"/>
                  <a:pt x="5379522" y="1721922"/>
                  <a:pt x="5379522" y="1721922"/>
                </a:cubicBezTo>
              </a:path>
            </a:pathLst>
          </a:custGeom>
          <a:noFill/>
          <a:ln w="762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07644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6434" y="0"/>
            <a:ext cx="621113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1974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27474"/>
            <a:ext cx="9144000" cy="5203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Voľná forma 3"/>
          <p:cNvSpPr/>
          <p:nvPr/>
        </p:nvSpPr>
        <p:spPr>
          <a:xfrm>
            <a:off x="6784769" y="3875314"/>
            <a:ext cx="229589" cy="229590"/>
          </a:xfrm>
          <a:custGeom>
            <a:avLst/>
            <a:gdLst>
              <a:gd name="connsiteX0" fmla="*/ 229589 w 229589"/>
              <a:gd name="connsiteY0" fmla="*/ 229590 h 229590"/>
              <a:gd name="connsiteX1" fmla="*/ 118753 w 229589"/>
              <a:gd name="connsiteY1" fmla="*/ 106878 h 229590"/>
              <a:gd name="connsiteX2" fmla="*/ 91044 w 229589"/>
              <a:gd name="connsiteY2" fmla="*/ 75211 h 229590"/>
              <a:gd name="connsiteX3" fmla="*/ 63335 w 229589"/>
              <a:gd name="connsiteY3" fmla="*/ 51460 h 229590"/>
              <a:gd name="connsiteX4" fmla="*/ 19792 w 229589"/>
              <a:gd name="connsiteY4" fmla="*/ 19792 h 229590"/>
              <a:gd name="connsiteX5" fmla="*/ 0 w 229589"/>
              <a:gd name="connsiteY5" fmla="*/ 0 h 229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589" h="229590">
                <a:moveTo>
                  <a:pt x="229589" y="229590"/>
                </a:moveTo>
                <a:lnTo>
                  <a:pt x="118753" y="106878"/>
                </a:lnTo>
                <a:cubicBezTo>
                  <a:pt x="95662" y="81148"/>
                  <a:pt x="100280" y="84447"/>
                  <a:pt x="91044" y="75211"/>
                </a:cubicBezTo>
                <a:cubicBezTo>
                  <a:pt x="81808" y="65975"/>
                  <a:pt x="75210" y="60696"/>
                  <a:pt x="63335" y="51460"/>
                </a:cubicBezTo>
                <a:cubicBezTo>
                  <a:pt x="51460" y="42224"/>
                  <a:pt x="30348" y="28369"/>
                  <a:pt x="19792" y="19792"/>
                </a:cubicBezTo>
                <a:cubicBezTo>
                  <a:pt x="9236" y="11215"/>
                  <a:pt x="3958" y="3958"/>
                  <a:pt x="0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Voľná forma 4"/>
          <p:cNvSpPr/>
          <p:nvPr/>
        </p:nvSpPr>
        <p:spPr>
          <a:xfrm>
            <a:off x="6080166" y="3412177"/>
            <a:ext cx="538348" cy="336467"/>
          </a:xfrm>
          <a:custGeom>
            <a:avLst/>
            <a:gdLst>
              <a:gd name="connsiteX0" fmla="*/ 538348 w 538348"/>
              <a:gd name="connsiteY0" fmla="*/ 336467 h 336467"/>
              <a:gd name="connsiteX1" fmla="*/ 352302 w 538348"/>
              <a:gd name="connsiteY1" fmla="*/ 241465 h 336467"/>
              <a:gd name="connsiteX2" fmla="*/ 245424 w 538348"/>
              <a:gd name="connsiteY2" fmla="*/ 174171 h 336467"/>
              <a:gd name="connsiteX3" fmla="*/ 158338 w 538348"/>
              <a:gd name="connsiteY3" fmla="*/ 102919 h 336467"/>
              <a:gd name="connsiteX4" fmla="*/ 75211 w 538348"/>
              <a:gd name="connsiteY4" fmla="*/ 43542 h 336467"/>
              <a:gd name="connsiteX5" fmla="*/ 15834 w 538348"/>
              <a:gd name="connsiteY5" fmla="*/ 7917 h 336467"/>
              <a:gd name="connsiteX6" fmla="*/ 0 w 538348"/>
              <a:gd name="connsiteY6" fmla="*/ 0 h 33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8348" h="336467">
                <a:moveTo>
                  <a:pt x="538348" y="336467"/>
                </a:moveTo>
                <a:cubicBezTo>
                  <a:pt x="469735" y="302490"/>
                  <a:pt x="401123" y="268514"/>
                  <a:pt x="352302" y="241465"/>
                </a:cubicBezTo>
                <a:cubicBezTo>
                  <a:pt x="303481" y="214416"/>
                  <a:pt x="277751" y="197262"/>
                  <a:pt x="245424" y="174171"/>
                </a:cubicBezTo>
                <a:cubicBezTo>
                  <a:pt x="213097" y="151080"/>
                  <a:pt x="186707" y="124690"/>
                  <a:pt x="158338" y="102919"/>
                </a:cubicBezTo>
                <a:cubicBezTo>
                  <a:pt x="129969" y="81148"/>
                  <a:pt x="98962" y="59376"/>
                  <a:pt x="75211" y="43542"/>
                </a:cubicBezTo>
                <a:cubicBezTo>
                  <a:pt x="51460" y="27708"/>
                  <a:pt x="28369" y="15174"/>
                  <a:pt x="15834" y="7917"/>
                </a:cubicBezTo>
                <a:cubicBezTo>
                  <a:pt x="3299" y="660"/>
                  <a:pt x="1649" y="330"/>
                  <a:pt x="0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Voľná forma 5"/>
          <p:cNvSpPr/>
          <p:nvPr/>
        </p:nvSpPr>
        <p:spPr>
          <a:xfrm>
            <a:off x="3625932" y="2751117"/>
            <a:ext cx="2185060" cy="478971"/>
          </a:xfrm>
          <a:custGeom>
            <a:avLst/>
            <a:gdLst>
              <a:gd name="connsiteX0" fmla="*/ 2185060 w 2185060"/>
              <a:gd name="connsiteY0" fmla="*/ 478971 h 478971"/>
              <a:gd name="connsiteX1" fmla="*/ 2101933 w 2185060"/>
              <a:gd name="connsiteY1" fmla="*/ 411678 h 478971"/>
              <a:gd name="connsiteX2" fmla="*/ 1983180 w 2185060"/>
              <a:gd name="connsiteY2" fmla="*/ 332509 h 478971"/>
              <a:gd name="connsiteX3" fmla="*/ 1856510 w 2185060"/>
              <a:gd name="connsiteY3" fmla="*/ 285008 h 478971"/>
              <a:gd name="connsiteX4" fmla="*/ 1797133 w 2185060"/>
              <a:gd name="connsiteY4" fmla="*/ 273132 h 478971"/>
              <a:gd name="connsiteX5" fmla="*/ 1670463 w 2185060"/>
              <a:gd name="connsiteY5" fmla="*/ 261257 h 478971"/>
              <a:gd name="connsiteX6" fmla="*/ 1599211 w 2185060"/>
              <a:gd name="connsiteY6" fmla="*/ 249382 h 478971"/>
              <a:gd name="connsiteX7" fmla="*/ 1488374 w 2185060"/>
              <a:gd name="connsiteY7" fmla="*/ 237506 h 478971"/>
              <a:gd name="connsiteX8" fmla="*/ 1357746 w 2185060"/>
              <a:gd name="connsiteY8" fmla="*/ 229589 h 478971"/>
              <a:gd name="connsiteX9" fmla="*/ 1211284 w 2185060"/>
              <a:gd name="connsiteY9" fmla="*/ 209797 h 478971"/>
              <a:gd name="connsiteX10" fmla="*/ 1080655 w 2185060"/>
              <a:gd name="connsiteY10" fmla="*/ 190005 h 478971"/>
              <a:gd name="connsiteX11" fmla="*/ 1009403 w 2185060"/>
              <a:gd name="connsiteY11" fmla="*/ 182088 h 478971"/>
              <a:gd name="connsiteX12" fmla="*/ 973777 w 2185060"/>
              <a:gd name="connsiteY12" fmla="*/ 178130 h 478971"/>
              <a:gd name="connsiteX13" fmla="*/ 874816 w 2185060"/>
              <a:gd name="connsiteY13" fmla="*/ 178130 h 478971"/>
              <a:gd name="connsiteX14" fmla="*/ 716478 w 2185060"/>
              <a:gd name="connsiteY14" fmla="*/ 158338 h 478971"/>
              <a:gd name="connsiteX15" fmla="*/ 538349 w 2185060"/>
              <a:gd name="connsiteY15" fmla="*/ 126670 h 478971"/>
              <a:gd name="connsiteX16" fmla="*/ 391886 w 2185060"/>
              <a:gd name="connsiteY16" fmla="*/ 91044 h 478971"/>
              <a:gd name="connsiteX17" fmla="*/ 217715 w 2185060"/>
              <a:gd name="connsiteY17" fmla="*/ 43543 h 478971"/>
              <a:gd name="connsiteX18" fmla="*/ 102920 w 2185060"/>
              <a:gd name="connsiteY18" fmla="*/ 23751 h 478971"/>
              <a:gd name="connsiteX19" fmla="*/ 35626 w 2185060"/>
              <a:gd name="connsiteY19" fmla="*/ 7917 h 478971"/>
              <a:gd name="connsiteX20" fmla="*/ 0 w 2185060"/>
              <a:gd name="connsiteY20" fmla="*/ 0 h 47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85060" h="478971">
                <a:moveTo>
                  <a:pt x="2185060" y="478971"/>
                </a:moveTo>
                <a:cubicBezTo>
                  <a:pt x="2160320" y="457529"/>
                  <a:pt x="2135580" y="436088"/>
                  <a:pt x="2101933" y="411678"/>
                </a:cubicBezTo>
                <a:cubicBezTo>
                  <a:pt x="2068286" y="387268"/>
                  <a:pt x="2024084" y="353621"/>
                  <a:pt x="1983180" y="332509"/>
                </a:cubicBezTo>
                <a:cubicBezTo>
                  <a:pt x="1942276" y="311397"/>
                  <a:pt x="1887518" y="294904"/>
                  <a:pt x="1856510" y="285008"/>
                </a:cubicBezTo>
                <a:cubicBezTo>
                  <a:pt x="1825502" y="275112"/>
                  <a:pt x="1828141" y="277091"/>
                  <a:pt x="1797133" y="273132"/>
                </a:cubicBezTo>
                <a:cubicBezTo>
                  <a:pt x="1766125" y="269173"/>
                  <a:pt x="1703450" y="265215"/>
                  <a:pt x="1670463" y="261257"/>
                </a:cubicBezTo>
                <a:cubicBezTo>
                  <a:pt x="1637476" y="257299"/>
                  <a:pt x="1629559" y="253340"/>
                  <a:pt x="1599211" y="249382"/>
                </a:cubicBezTo>
                <a:cubicBezTo>
                  <a:pt x="1568863" y="245424"/>
                  <a:pt x="1528618" y="240805"/>
                  <a:pt x="1488374" y="237506"/>
                </a:cubicBezTo>
                <a:cubicBezTo>
                  <a:pt x="1448130" y="234207"/>
                  <a:pt x="1403928" y="234207"/>
                  <a:pt x="1357746" y="229589"/>
                </a:cubicBezTo>
                <a:cubicBezTo>
                  <a:pt x="1311564" y="224971"/>
                  <a:pt x="1211284" y="209797"/>
                  <a:pt x="1211284" y="209797"/>
                </a:cubicBezTo>
                <a:lnTo>
                  <a:pt x="1080655" y="190005"/>
                </a:lnTo>
                <a:cubicBezTo>
                  <a:pt x="1047008" y="185387"/>
                  <a:pt x="1009403" y="182088"/>
                  <a:pt x="1009403" y="182088"/>
                </a:cubicBezTo>
                <a:cubicBezTo>
                  <a:pt x="991590" y="180109"/>
                  <a:pt x="996208" y="178790"/>
                  <a:pt x="973777" y="178130"/>
                </a:cubicBezTo>
                <a:cubicBezTo>
                  <a:pt x="951346" y="177470"/>
                  <a:pt x="917699" y="181429"/>
                  <a:pt x="874816" y="178130"/>
                </a:cubicBezTo>
                <a:cubicBezTo>
                  <a:pt x="831933" y="174831"/>
                  <a:pt x="772556" y="166915"/>
                  <a:pt x="716478" y="158338"/>
                </a:cubicBezTo>
                <a:cubicBezTo>
                  <a:pt x="660400" y="149761"/>
                  <a:pt x="592448" y="137886"/>
                  <a:pt x="538349" y="126670"/>
                </a:cubicBezTo>
                <a:cubicBezTo>
                  <a:pt x="484250" y="115454"/>
                  <a:pt x="445325" y="104898"/>
                  <a:pt x="391886" y="91044"/>
                </a:cubicBezTo>
                <a:cubicBezTo>
                  <a:pt x="338447" y="77190"/>
                  <a:pt x="265876" y="54758"/>
                  <a:pt x="217715" y="43543"/>
                </a:cubicBezTo>
                <a:cubicBezTo>
                  <a:pt x="169554" y="32328"/>
                  <a:pt x="133268" y="29689"/>
                  <a:pt x="102920" y="23751"/>
                </a:cubicBezTo>
                <a:cubicBezTo>
                  <a:pt x="72572" y="17813"/>
                  <a:pt x="35626" y="7917"/>
                  <a:pt x="35626" y="7917"/>
                </a:cubicBezTo>
                <a:lnTo>
                  <a:pt x="0" y="0"/>
                </a:lnTo>
              </a:path>
            </a:pathLst>
          </a:custGeom>
          <a:noFill/>
          <a:ln w="5715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Voľná forma 6"/>
          <p:cNvSpPr/>
          <p:nvPr/>
        </p:nvSpPr>
        <p:spPr>
          <a:xfrm>
            <a:off x="2483768" y="2604587"/>
            <a:ext cx="831573" cy="79236"/>
          </a:xfrm>
          <a:custGeom>
            <a:avLst/>
            <a:gdLst>
              <a:gd name="connsiteX0" fmla="*/ 831573 w 831573"/>
              <a:gd name="connsiteY0" fmla="*/ 79236 h 79236"/>
              <a:gd name="connsiteX1" fmla="*/ 728653 w 831573"/>
              <a:gd name="connsiteY1" fmla="*/ 67361 h 79236"/>
              <a:gd name="connsiteX2" fmla="*/ 522814 w 831573"/>
              <a:gd name="connsiteY2" fmla="*/ 39652 h 79236"/>
              <a:gd name="connsiteX3" fmla="*/ 320934 w 831573"/>
              <a:gd name="connsiteY3" fmla="*/ 31735 h 79236"/>
              <a:gd name="connsiteX4" fmla="*/ 154679 w 831573"/>
              <a:gd name="connsiteY4" fmla="*/ 23818 h 79236"/>
              <a:gd name="connsiteX5" fmla="*/ 43843 w 831573"/>
              <a:gd name="connsiteY5" fmla="*/ 11943 h 79236"/>
              <a:gd name="connsiteX6" fmla="*/ 300 w 831573"/>
              <a:gd name="connsiteY6" fmla="*/ 67 h 79236"/>
              <a:gd name="connsiteX7" fmla="*/ 28009 w 831573"/>
              <a:gd name="connsiteY7" fmla="*/ 7984 h 7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573" h="79236">
                <a:moveTo>
                  <a:pt x="831573" y="79236"/>
                </a:moveTo>
                <a:lnTo>
                  <a:pt x="728653" y="67361"/>
                </a:lnTo>
                <a:cubicBezTo>
                  <a:pt x="677193" y="60764"/>
                  <a:pt x="590767" y="45590"/>
                  <a:pt x="522814" y="39652"/>
                </a:cubicBezTo>
                <a:cubicBezTo>
                  <a:pt x="454861" y="33714"/>
                  <a:pt x="320934" y="31735"/>
                  <a:pt x="320934" y="31735"/>
                </a:cubicBezTo>
                <a:lnTo>
                  <a:pt x="154679" y="23818"/>
                </a:lnTo>
                <a:cubicBezTo>
                  <a:pt x="108497" y="20519"/>
                  <a:pt x="69573" y="15901"/>
                  <a:pt x="43843" y="11943"/>
                </a:cubicBezTo>
                <a:cubicBezTo>
                  <a:pt x="18113" y="7985"/>
                  <a:pt x="2939" y="727"/>
                  <a:pt x="300" y="67"/>
                </a:cubicBezTo>
                <a:cubicBezTo>
                  <a:pt x="-2339" y="-593"/>
                  <a:pt x="12835" y="3695"/>
                  <a:pt x="28009" y="7984"/>
                </a:cubicBezTo>
              </a:path>
            </a:pathLst>
          </a:custGeom>
          <a:noFill/>
          <a:ln w="5715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Voľná forma 7"/>
          <p:cNvSpPr/>
          <p:nvPr/>
        </p:nvSpPr>
        <p:spPr>
          <a:xfrm>
            <a:off x="534390" y="1951512"/>
            <a:ext cx="1658587" cy="684810"/>
          </a:xfrm>
          <a:custGeom>
            <a:avLst/>
            <a:gdLst>
              <a:gd name="connsiteX0" fmla="*/ 1658587 w 1658587"/>
              <a:gd name="connsiteY0" fmla="*/ 684810 h 684810"/>
              <a:gd name="connsiteX1" fmla="*/ 1436914 w 1658587"/>
              <a:gd name="connsiteY1" fmla="*/ 605641 h 684810"/>
              <a:gd name="connsiteX2" fmla="*/ 1183574 w 1658587"/>
              <a:gd name="connsiteY2" fmla="*/ 490846 h 684810"/>
              <a:gd name="connsiteX3" fmla="*/ 1025236 w 1658587"/>
              <a:gd name="connsiteY3" fmla="*/ 411678 h 684810"/>
              <a:gd name="connsiteX4" fmla="*/ 799605 w 1658587"/>
              <a:gd name="connsiteY4" fmla="*/ 300841 h 684810"/>
              <a:gd name="connsiteX5" fmla="*/ 597724 w 1658587"/>
              <a:gd name="connsiteY5" fmla="*/ 217714 h 684810"/>
              <a:gd name="connsiteX6" fmla="*/ 356259 w 1658587"/>
              <a:gd name="connsiteY6" fmla="*/ 134587 h 684810"/>
              <a:gd name="connsiteX7" fmla="*/ 253340 w 1658587"/>
              <a:gd name="connsiteY7" fmla="*/ 87085 h 684810"/>
              <a:gd name="connsiteX8" fmla="*/ 95002 w 1658587"/>
              <a:gd name="connsiteY8" fmla="*/ 35626 h 684810"/>
              <a:gd name="connsiteX9" fmla="*/ 0 w 1658587"/>
              <a:gd name="connsiteY9" fmla="*/ 0 h 684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58587" h="684810">
                <a:moveTo>
                  <a:pt x="1658587" y="684810"/>
                </a:moveTo>
                <a:cubicBezTo>
                  <a:pt x="1587335" y="661389"/>
                  <a:pt x="1516083" y="637968"/>
                  <a:pt x="1436914" y="605641"/>
                </a:cubicBezTo>
                <a:cubicBezTo>
                  <a:pt x="1357745" y="573314"/>
                  <a:pt x="1252187" y="523173"/>
                  <a:pt x="1183574" y="490846"/>
                </a:cubicBezTo>
                <a:cubicBezTo>
                  <a:pt x="1114961" y="458519"/>
                  <a:pt x="1025236" y="411678"/>
                  <a:pt x="1025236" y="411678"/>
                </a:cubicBezTo>
                <a:cubicBezTo>
                  <a:pt x="961241" y="380011"/>
                  <a:pt x="870857" y="333168"/>
                  <a:pt x="799605" y="300841"/>
                </a:cubicBezTo>
                <a:cubicBezTo>
                  <a:pt x="728353" y="268514"/>
                  <a:pt x="671615" y="245423"/>
                  <a:pt x="597724" y="217714"/>
                </a:cubicBezTo>
                <a:cubicBezTo>
                  <a:pt x="523833" y="190005"/>
                  <a:pt x="413656" y="156358"/>
                  <a:pt x="356259" y="134587"/>
                </a:cubicBezTo>
                <a:cubicBezTo>
                  <a:pt x="298862" y="112815"/>
                  <a:pt x="296883" y="103578"/>
                  <a:pt x="253340" y="87085"/>
                </a:cubicBezTo>
                <a:cubicBezTo>
                  <a:pt x="209797" y="70591"/>
                  <a:pt x="137225" y="50140"/>
                  <a:pt x="95002" y="35626"/>
                </a:cubicBezTo>
                <a:cubicBezTo>
                  <a:pt x="52779" y="21112"/>
                  <a:pt x="17153" y="5938"/>
                  <a:pt x="0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534777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2033"/>
            <a:ext cx="9144000" cy="6093934"/>
          </a:xfrm>
          <a:prstGeom prst="rect">
            <a:avLst/>
          </a:prstGeom>
        </p:spPr>
      </p:pic>
      <p:sp>
        <p:nvSpPr>
          <p:cNvPr id="6" name="Voľná forma 5"/>
          <p:cNvSpPr/>
          <p:nvPr/>
        </p:nvSpPr>
        <p:spPr>
          <a:xfrm>
            <a:off x="3833091" y="1713852"/>
            <a:ext cx="2539109" cy="1112475"/>
          </a:xfrm>
          <a:custGeom>
            <a:avLst/>
            <a:gdLst>
              <a:gd name="connsiteX0" fmla="*/ 0 w 2346201"/>
              <a:gd name="connsiteY0" fmla="*/ 1089891 h 1089891"/>
              <a:gd name="connsiteX1" fmla="*/ 415636 w 2346201"/>
              <a:gd name="connsiteY1" fmla="*/ 951346 h 1089891"/>
              <a:gd name="connsiteX2" fmla="*/ 729673 w 2346201"/>
              <a:gd name="connsiteY2" fmla="*/ 775855 h 1089891"/>
              <a:gd name="connsiteX3" fmla="*/ 886691 w 2346201"/>
              <a:gd name="connsiteY3" fmla="*/ 701964 h 1089891"/>
              <a:gd name="connsiteX4" fmla="*/ 1200727 w 2346201"/>
              <a:gd name="connsiteY4" fmla="*/ 581891 h 1089891"/>
              <a:gd name="connsiteX5" fmla="*/ 1431636 w 2346201"/>
              <a:gd name="connsiteY5" fmla="*/ 480291 h 1089891"/>
              <a:gd name="connsiteX6" fmla="*/ 1699491 w 2346201"/>
              <a:gd name="connsiteY6" fmla="*/ 350982 h 1089891"/>
              <a:gd name="connsiteX7" fmla="*/ 1948873 w 2346201"/>
              <a:gd name="connsiteY7" fmla="*/ 203200 h 1089891"/>
              <a:gd name="connsiteX8" fmla="*/ 2281382 w 2346201"/>
              <a:gd name="connsiteY8" fmla="*/ 36946 h 1089891"/>
              <a:gd name="connsiteX9" fmla="*/ 2346036 w 2346201"/>
              <a:gd name="connsiteY9" fmla="*/ 0 h 1089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46201" h="1089891">
                <a:moveTo>
                  <a:pt x="0" y="1089891"/>
                </a:moveTo>
                <a:cubicBezTo>
                  <a:pt x="147012" y="1046788"/>
                  <a:pt x="294024" y="1003685"/>
                  <a:pt x="415636" y="951346"/>
                </a:cubicBezTo>
                <a:cubicBezTo>
                  <a:pt x="537248" y="899007"/>
                  <a:pt x="651164" y="817419"/>
                  <a:pt x="729673" y="775855"/>
                </a:cubicBezTo>
                <a:cubicBezTo>
                  <a:pt x="808182" y="734291"/>
                  <a:pt x="808182" y="734291"/>
                  <a:pt x="886691" y="701964"/>
                </a:cubicBezTo>
                <a:cubicBezTo>
                  <a:pt x="965200" y="669637"/>
                  <a:pt x="1109903" y="618836"/>
                  <a:pt x="1200727" y="581891"/>
                </a:cubicBezTo>
                <a:cubicBezTo>
                  <a:pt x="1291551" y="544946"/>
                  <a:pt x="1348509" y="518776"/>
                  <a:pt x="1431636" y="480291"/>
                </a:cubicBezTo>
                <a:cubicBezTo>
                  <a:pt x="1514763" y="441806"/>
                  <a:pt x="1613285" y="397164"/>
                  <a:pt x="1699491" y="350982"/>
                </a:cubicBezTo>
                <a:cubicBezTo>
                  <a:pt x="1785697" y="304800"/>
                  <a:pt x="1851891" y="255539"/>
                  <a:pt x="1948873" y="203200"/>
                </a:cubicBezTo>
                <a:cubicBezTo>
                  <a:pt x="2045855" y="150861"/>
                  <a:pt x="2215188" y="70813"/>
                  <a:pt x="2281382" y="36946"/>
                </a:cubicBezTo>
                <a:cubicBezTo>
                  <a:pt x="2347576" y="3079"/>
                  <a:pt x="2346806" y="1539"/>
                  <a:pt x="2346036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Voľná forma 6"/>
          <p:cNvSpPr/>
          <p:nvPr/>
        </p:nvSpPr>
        <p:spPr>
          <a:xfrm>
            <a:off x="7850909" y="1182255"/>
            <a:ext cx="701964" cy="230909"/>
          </a:xfrm>
          <a:custGeom>
            <a:avLst/>
            <a:gdLst>
              <a:gd name="connsiteX0" fmla="*/ 0 w 701964"/>
              <a:gd name="connsiteY0" fmla="*/ 230909 h 230909"/>
              <a:gd name="connsiteX1" fmla="*/ 166255 w 701964"/>
              <a:gd name="connsiteY1" fmla="*/ 147781 h 230909"/>
              <a:gd name="connsiteX2" fmla="*/ 314036 w 701964"/>
              <a:gd name="connsiteY2" fmla="*/ 83127 h 230909"/>
              <a:gd name="connsiteX3" fmla="*/ 406400 w 701964"/>
              <a:gd name="connsiteY3" fmla="*/ 55418 h 230909"/>
              <a:gd name="connsiteX4" fmla="*/ 554182 w 701964"/>
              <a:gd name="connsiteY4" fmla="*/ 18472 h 230909"/>
              <a:gd name="connsiteX5" fmla="*/ 701964 w 701964"/>
              <a:gd name="connsiteY5" fmla="*/ 0 h 230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1964" h="230909">
                <a:moveTo>
                  <a:pt x="0" y="230909"/>
                </a:moveTo>
                <a:cubicBezTo>
                  <a:pt x="56958" y="201660"/>
                  <a:pt x="113916" y="172411"/>
                  <a:pt x="166255" y="147781"/>
                </a:cubicBezTo>
                <a:cubicBezTo>
                  <a:pt x="218594" y="123151"/>
                  <a:pt x="274012" y="98521"/>
                  <a:pt x="314036" y="83127"/>
                </a:cubicBezTo>
                <a:cubicBezTo>
                  <a:pt x="354060" y="67733"/>
                  <a:pt x="366376" y="66194"/>
                  <a:pt x="406400" y="55418"/>
                </a:cubicBezTo>
                <a:cubicBezTo>
                  <a:pt x="446424" y="44642"/>
                  <a:pt x="504921" y="27708"/>
                  <a:pt x="554182" y="18472"/>
                </a:cubicBezTo>
                <a:cubicBezTo>
                  <a:pt x="603443" y="9236"/>
                  <a:pt x="652703" y="4618"/>
                  <a:pt x="701964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041294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948" y="-27384"/>
            <a:ext cx="8452104" cy="6845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vál 5"/>
          <p:cNvSpPr/>
          <p:nvPr/>
        </p:nvSpPr>
        <p:spPr>
          <a:xfrm>
            <a:off x="4283968" y="4149080"/>
            <a:ext cx="648072" cy="576064"/>
          </a:xfrm>
          <a:prstGeom prst="ellipse">
            <a:avLst/>
          </a:prstGeom>
          <a:noFill/>
          <a:ln w="76200">
            <a:solidFill>
              <a:srgbClr val="FFFF66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80989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9584" y="0"/>
            <a:ext cx="498483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Voľná forma 2"/>
          <p:cNvSpPr/>
          <p:nvPr/>
        </p:nvSpPr>
        <p:spPr>
          <a:xfrm>
            <a:off x="5551055" y="2262909"/>
            <a:ext cx="674254" cy="2244436"/>
          </a:xfrm>
          <a:custGeom>
            <a:avLst/>
            <a:gdLst>
              <a:gd name="connsiteX0" fmla="*/ 0 w 674254"/>
              <a:gd name="connsiteY0" fmla="*/ 0 h 2244436"/>
              <a:gd name="connsiteX1" fmla="*/ 55418 w 674254"/>
              <a:gd name="connsiteY1" fmla="*/ 406400 h 2244436"/>
              <a:gd name="connsiteX2" fmla="*/ 36945 w 674254"/>
              <a:gd name="connsiteY2" fmla="*/ 701964 h 2244436"/>
              <a:gd name="connsiteX3" fmla="*/ 46181 w 674254"/>
              <a:gd name="connsiteY3" fmla="*/ 1052946 h 2244436"/>
              <a:gd name="connsiteX4" fmla="*/ 64654 w 674254"/>
              <a:gd name="connsiteY4" fmla="*/ 1274618 h 2244436"/>
              <a:gd name="connsiteX5" fmla="*/ 138545 w 674254"/>
              <a:gd name="connsiteY5" fmla="*/ 1468582 h 2244436"/>
              <a:gd name="connsiteX6" fmla="*/ 258618 w 674254"/>
              <a:gd name="connsiteY6" fmla="*/ 1671782 h 2244436"/>
              <a:gd name="connsiteX7" fmla="*/ 387927 w 674254"/>
              <a:gd name="connsiteY7" fmla="*/ 1838036 h 2244436"/>
              <a:gd name="connsiteX8" fmla="*/ 480290 w 674254"/>
              <a:gd name="connsiteY8" fmla="*/ 1967346 h 2244436"/>
              <a:gd name="connsiteX9" fmla="*/ 563418 w 674254"/>
              <a:gd name="connsiteY9" fmla="*/ 2087418 h 2244436"/>
              <a:gd name="connsiteX10" fmla="*/ 646545 w 674254"/>
              <a:gd name="connsiteY10" fmla="*/ 2189018 h 2244436"/>
              <a:gd name="connsiteX11" fmla="*/ 674254 w 674254"/>
              <a:gd name="connsiteY11" fmla="*/ 2244436 h 2244436"/>
              <a:gd name="connsiteX12" fmla="*/ 674254 w 674254"/>
              <a:gd name="connsiteY12" fmla="*/ 2244436 h 2244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4254" h="2244436">
                <a:moveTo>
                  <a:pt x="0" y="0"/>
                </a:moveTo>
                <a:cubicBezTo>
                  <a:pt x="24630" y="144703"/>
                  <a:pt x="49261" y="289406"/>
                  <a:pt x="55418" y="406400"/>
                </a:cubicBezTo>
                <a:cubicBezTo>
                  <a:pt x="61575" y="523394"/>
                  <a:pt x="38485" y="594206"/>
                  <a:pt x="36945" y="701964"/>
                </a:cubicBezTo>
                <a:cubicBezTo>
                  <a:pt x="35406" y="809722"/>
                  <a:pt x="41563" y="957504"/>
                  <a:pt x="46181" y="1052946"/>
                </a:cubicBezTo>
                <a:cubicBezTo>
                  <a:pt x="50799" y="1148388"/>
                  <a:pt x="49260" y="1205345"/>
                  <a:pt x="64654" y="1274618"/>
                </a:cubicBezTo>
                <a:cubicBezTo>
                  <a:pt x="80048" y="1343891"/>
                  <a:pt x="106218" y="1402388"/>
                  <a:pt x="138545" y="1468582"/>
                </a:cubicBezTo>
                <a:cubicBezTo>
                  <a:pt x="170872" y="1534776"/>
                  <a:pt x="217054" y="1610206"/>
                  <a:pt x="258618" y="1671782"/>
                </a:cubicBezTo>
                <a:cubicBezTo>
                  <a:pt x="300182" y="1733358"/>
                  <a:pt x="350982" y="1788775"/>
                  <a:pt x="387927" y="1838036"/>
                </a:cubicBezTo>
                <a:cubicBezTo>
                  <a:pt x="424872" y="1887297"/>
                  <a:pt x="451042" y="1925782"/>
                  <a:pt x="480290" y="1967346"/>
                </a:cubicBezTo>
                <a:cubicBezTo>
                  <a:pt x="509538" y="2008910"/>
                  <a:pt x="535709" y="2050473"/>
                  <a:pt x="563418" y="2087418"/>
                </a:cubicBezTo>
                <a:cubicBezTo>
                  <a:pt x="591127" y="2124363"/>
                  <a:pt x="628072" y="2162848"/>
                  <a:pt x="646545" y="2189018"/>
                </a:cubicBezTo>
                <a:cubicBezTo>
                  <a:pt x="665018" y="2215188"/>
                  <a:pt x="674254" y="2244436"/>
                  <a:pt x="674254" y="2244436"/>
                </a:cubicBezTo>
                <a:lnTo>
                  <a:pt x="674254" y="2244436"/>
                </a:lnTo>
              </a:path>
            </a:pathLst>
          </a:custGeom>
          <a:noFill/>
          <a:ln w="76200">
            <a:solidFill>
              <a:srgbClr val="FF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Voľná forma 3"/>
          <p:cNvSpPr/>
          <p:nvPr/>
        </p:nvSpPr>
        <p:spPr>
          <a:xfrm>
            <a:off x="3687107" y="2262909"/>
            <a:ext cx="1993257" cy="1320800"/>
          </a:xfrm>
          <a:custGeom>
            <a:avLst/>
            <a:gdLst>
              <a:gd name="connsiteX0" fmla="*/ 1993257 w 1993257"/>
              <a:gd name="connsiteY0" fmla="*/ 0 h 1320800"/>
              <a:gd name="connsiteX1" fmla="*/ 1845475 w 1993257"/>
              <a:gd name="connsiteY1" fmla="*/ 138546 h 1320800"/>
              <a:gd name="connsiteX2" fmla="*/ 1642275 w 1993257"/>
              <a:gd name="connsiteY2" fmla="*/ 304800 h 1320800"/>
              <a:gd name="connsiteX3" fmla="*/ 1309766 w 1993257"/>
              <a:gd name="connsiteY3" fmla="*/ 563418 h 1320800"/>
              <a:gd name="connsiteX4" fmla="*/ 1069620 w 1993257"/>
              <a:gd name="connsiteY4" fmla="*/ 701964 h 1320800"/>
              <a:gd name="connsiteX5" fmla="*/ 820238 w 1993257"/>
              <a:gd name="connsiteY5" fmla="*/ 858982 h 1320800"/>
              <a:gd name="connsiteX6" fmla="*/ 524675 w 1993257"/>
              <a:gd name="connsiteY6" fmla="*/ 1052946 h 1320800"/>
              <a:gd name="connsiteX7" fmla="*/ 219875 w 1993257"/>
              <a:gd name="connsiteY7" fmla="*/ 1209964 h 1320800"/>
              <a:gd name="connsiteX8" fmla="*/ 25911 w 1993257"/>
              <a:gd name="connsiteY8" fmla="*/ 1302327 h 1320800"/>
              <a:gd name="connsiteX9" fmla="*/ 7438 w 1993257"/>
              <a:gd name="connsiteY9" fmla="*/ 13208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93257" h="1320800">
                <a:moveTo>
                  <a:pt x="1993257" y="0"/>
                </a:moveTo>
                <a:cubicBezTo>
                  <a:pt x="1948614" y="43873"/>
                  <a:pt x="1903972" y="87746"/>
                  <a:pt x="1845475" y="138546"/>
                </a:cubicBezTo>
                <a:cubicBezTo>
                  <a:pt x="1786978" y="189346"/>
                  <a:pt x="1731560" y="233988"/>
                  <a:pt x="1642275" y="304800"/>
                </a:cubicBezTo>
                <a:cubicBezTo>
                  <a:pt x="1552990" y="375612"/>
                  <a:pt x="1405208" y="497224"/>
                  <a:pt x="1309766" y="563418"/>
                </a:cubicBezTo>
                <a:cubicBezTo>
                  <a:pt x="1214324" y="629612"/>
                  <a:pt x="1151208" y="652703"/>
                  <a:pt x="1069620" y="701964"/>
                </a:cubicBezTo>
                <a:cubicBezTo>
                  <a:pt x="988032" y="751225"/>
                  <a:pt x="911062" y="800485"/>
                  <a:pt x="820238" y="858982"/>
                </a:cubicBezTo>
                <a:cubicBezTo>
                  <a:pt x="729414" y="917479"/>
                  <a:pt x="624735" y="994449"/>
                  <a:pt x="524675" y="1052946"/>
                </a:cubicBezTo>
                <a:cubicBezTo>
                  <a:pt x="424615" y="1111443"/>
                  <a:pt x="303002" y="1168401"/>
                  <a:pt x="219875" y="1209964"/>
                </a:cubicBezTo>
                <a:cubicBezTo>
                  <a:pt x="136748" y="1251528"/>
                  <a:pt x="61317" y="1283854"/>
                  <a:pt x="25911" y="1302327"/>
                </a:cubicBezTo>
                <a:cubicBezTo>
                  <a:pt x="-9495" y="1320800"/>
                  <a:pt x="-1029" y="1320800"/>
                  <a:pt x="7438" y="1320800"/>
                </a:cubicBezTo>
              </a:path>
            </a:pathLst>
          </a:custGeom>
          <a:noFill/>
          <a:ln w="76200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Voľná forma 4"/>
          <p:cNvSpPr/>
          <p:nvPr/>
        </p:nvSpPr>
        <p:spPr>
          <a:xfrm>
            <a:off x="3408218" y="2918691"/>
            <a:ext cx="204334" cy="3671291"/>
          </a:xfrm>
          <a:custGeom>
            <a:avLst/>
            <a:gdLst>
              <a:gd name="connsiteX0" fmla="*/ 0 w 204334"/>
              <a:gd name="connsiteY0" fmla="*/ 0 h 3671291"/>
              <a:gd name="connsiteX1" fmla="*/ 9237 w 204334"/>
              <a:gd name="connsiteY1" fmla="*/ 498764 h 3671291"/>
              <a:gd name="connsiteX2" fmla="*/ 27709 w 204334"/>
              <a:gd name="connsiteY2" fmla="*/ 849745 h 3671291"/>
              <a:gd name="connsiteX3" fmla="*/ 110837 w 204334"/>
              <a:gd name="connsiteY3" fmla="*/ 1265382 h 3671291"/>
              <a:gd name="connsiteX4" fmla="*/ 166255 w 204334"/>
              <a:gd name="connsiteY4" fmla="*/ 1690254 h 3671291"/>
              <a:gd name="connsiteX5" fmla="*/ 203200 w 204334"/>
              <a:gd name="connsiteY5" fmla="*/ 2124364 h 3671291"/>
              <a:gd name="connsiteX6" fmla="*/ 193964 w 204334"/>
              <a:gd name="connsiteY6" fmla="*/ 2549236 h 3671291"/>
              <a:gd name="connsiteX7" fmla="*/ 184727 w 204334"/>
              <a:gd name="connsiteY7" fmla="*/ 2927927 h 3671291"/>
              <a:gd name="connsiteX8" fmla="*/ 184727 w 204334"/>
              <a:gd name="connsiteY8" fmla="*/ 3306618 h 3671291"/>
              <a:gd name="connsiteX9" fmla="*/ 175491 w 204334"/>
              <a:gd name="connsiteY9" fmla="*/ 3620654 h 3671291"/>
              <a:gd name="connsiteX10" fmla="*/ 175491 w 204334"/>
              <a:gd name="connsiteY10" fmla="*/ 3666836 h 3671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4334" h="3671291">
                <a:moveTo>
                  <a:pt x="0" y="0"/>
                </a:moveTo>
                <a:cubicBezTo>
                  <a:pt x="2309" y="178570"/>
                  <a:pt x="4619" y="357140"/>
                  <a:pt x="9237" y="498764"/>
                </a:cubicBezTo>
                <a:cubicBezTo>
                  <a:pt x="13855" y="640388"/>
                  <a:pt x="10776" y="721975"/>
                  <a:pt x="27709" y="849745"/>
                </a:cubicBezTo>
                <a:cubicBezTo>
                  <a:pt x="44642" y="977515"/>
                  <a:pt x="87746" y="1125297"/>
                  <a:pt x="110837" y="1265382"/>
                </a:cubicBezTo>
                <a:cubicBezTo>
                  <a:pt x="133928" y="1405467"/>
                  <a:pt x="150861" y="1547090"/>
                  <a:pt x="166255" y="1690254"/>
                </a:cubicBezTo>
                <a:cubicBezTo>
                  <a:pt x="181649" y="1833418"/>
                  <a:pt x="198582" y="1981201"/>
                  <a:pt x="203200" y="2124364"/>
                </a:cubicBezTo>
                <a:cubicBezTo>
                  <a:pt x="207818" y="2267527"/>
                  <a:pt x="197043" y="2415309"/>
                  <a:pt x="193964" y="2549236"/>
                </a:cubicBezTo>
                <a:cubicBezTo>
                  <a:pt x="190885" y="2683163"/>
                  <a:pt x="186267" y="2801697"/>
                  <a:pt x="184727" y="2927927"/>
                </a:cubicBezTo>
                <a:cubicBezTo>
                  <a:pt x="183188" y="3054157"/>
                  <a:pt x="186266" y="3191164"/>
                  <a:pt x="184727" y="3306618"/>
                </a:cubicBezTo>
                <a:cubicBezTo>
                  <a:pt x="183188" y="3422072"/>
                  <a:pt x="177030" y="3560618"/>
                  <a:pt x="175491" y="3620654"/>
                </a:cubicBezTo>
                <a:cubicBezTo>
                  <a:pt x="173952" y="3680690"/>
                  <a:pt x="174721" y="3673763"/>
                  <a:pt x="175491" y="3666836"/>
                </a:cubicBezTo>
              </a:path>
            </a:pathLst>
          </a:custGeom>
          <a:noFill/>
          <a:ln w="76200">
            <a:solidFill>
              <a:srgbClr val="00B0F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643160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5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20289"/>
            <a:ext cx="9144000" cy="6017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42417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35283"/>
            <a:ext cx="9144000" cy="3987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0470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28335"/>
            <a:ext cx="9144000" cy="4001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5913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58016"/>
            <a:ext cx="9144000" cy="5741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8053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2033"/>
            <a:ext cx="9144000" cy="6093934"/>
          </a:xfrm>
          <a:prstGeom prst="rect">
            <a:avLst/>
          </a:prstGeom>
        </p:spPr>
      </p:pic>
      <p:sp>
        <p:nvSpPr>
          <p:cNvPr id="7" name="Voľná forma 6"/>
          <p:cNvSpPr/>
          <p:nvPr/>
        </p:nvSpPr>
        <p:spPr>
          <a:xfrm>
            <a:off x="1653309" y="1671782"/>
            <a:ext cx="3206723" cy="4637538"/>
          </a:xfrm>
          <a:custGeom>
            <a:avLst/>
            <a:gdLst>
              <a:gd name="connsiteX0" fmla="*/ 0 w 2927927"/>
              <a:gd name="connsiteY0" fmla="*/ 0 h 4424218"/>
              <a:gd name="connsiteX1" fmla="*/ 406400 w 2927927"/>
              <a:gd name="connsiteY1" fmla="*/ 147782 h 4424218"/>
              <a:gd name="connsiteX2" fmla="*/ 840509 w 2927927"/>
              <a:gd name="connsiteY2" fmla="*/ 332509 h 4424218"/>
              <a:gd name="connsiteX3" fmla="*/ 1219200 w 2927927"/>
              <a:gd name="connsiteY3" fmla="*/ 517236 h 4424218"/>
              <a:gd name="connsiteX4" fmla="*/ 1708727 w 2927927"/>
              <a:gd name="connsiteY4" fmla="*/ 840509 h 4424218"/>
              <a:gd name="connsiteX5" fmla="*/ 2124364 w 2927927"/>
              <a:gd name="connsiteY5" fmla="*/ 1200727 h 4424218"/>
              <a:gd name="connsiteX6" fmla="*/ 2272146 w 2927927"/>
              <a:gd name="connsiteY6" fmla="*/ 1616363 h 4424218"/>
              <a:gd name="connsiteX7" fmla="*/ 2161309 w 2927927"/>
              <a:gd name="connsiteY7" fmla="*/ 1902691 h 4424218"/>
              <a:gd name="connsiteX8" fmla="*/ 1939636 w 2927927"/>
              <a:gd name="connsiteY8" fmla="*/ 2059709 h 4424218"/>
              <a:gd name="connsiteX9" fmla="*/ 1727200 w 2927927"/>
              <a:gd name="connsiteY9" fmla="*/ 2161309 h 4424218"/>
              <a:gd name="connsiteX10" fmla="*/ 1283855 w 2927927"/>
              <a:gd name="connsiteY10" fmla="*/ 2235200 h 4424218"/>
              <a:gd name="connsiteX11" fmla="*/ 711200 w 2927927"/>
              <a:gd name="connsiteY11" fmla="*/ 2373745 h 4424218"/>
              <a:gd name="connsiteX12" fmla="*/ 618836 w 2927927"/>
              <a:gd name="connsiteY12" fmla="*/ 2613891 h 4424218"/>
              <a:gd name="connsiteX13" fmla="*/ 1376218 w 2927927"/>
              <a:gd name="connsiteY13" fmla="*/ 3463636 h 4424218"/>
              <a:gd name="connsiteX14" fmla="*/ 2022764 w 2927927"/>
              <a:gd name="connsiteY14" fmla="*/ 3906982 h 4424218"/>
              <a:gd name="connsiteX15" fmla="*/ 2558473 w 2927927"/>
              <a:gd name="connsiteY15" fmla="*/ 4230254 h 4424218"/>
              <a:gd name="connsiteX16" fmla="*/ 2927927 w 2927927"/>
              <a:gd name="connsiteY16" fmla="*/ 4424218 h 4424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27927" h="4424218">
                <a:moveTo>
                  <a:pt x="0" y="0"/>
                </a:moveTo>
                <a:cubicBezTo>
                  <a:pt x="133157" y="46182"/>
                  <a:pt x="266315" y="92364"/>
                  <a:pt x="406400" y="147782"/>
                </a:cubicBezTo>
                <a:cubicBezTo>
                  <a:pt x="546485" y="203200"/>
                  <a:pt x="705042" y="270933"/>
                  <a:pt x="840509" y="332509"/>
                </a:cubicBezTo>
                <a:cubicBezTo>
                  <a:pt x="975976" y="394085"/>
                  <a:pt x="1074497" y="432569"/>
                  <a:pt x="1219200" y="517236"/>
                </a:cubicBezTo>
                <a:cubicBezTo>
                  <a:pt x="1363903" y="601903"/>
                  <a:pt x="1557866" y="726594"/>
                  <a:pt x="1708727" y="840509"/>
                </a:cubicBezTo>
                <a:cubicBezTo>
                  <a:pt x="1859588" y="954424"/>
                  <a:pt x="2030461" y="1071418"/>
                  <a:pt x="2124364" y="1200727"/>
                </a:cubicBezTo>
                <a:cubicBezTo>
                  <a:pt x="2218267" y="1330036"/>
                  <a:pt x="2265989" y="1499369"/>
                  <a:pt x="2272146" y="1616363"/>
                </a:cubicBezTo>
                <a:cubicBezTo>
                  <a:pt x="2278303" y="1733357"/>
                  <a:pt x="2216727" y="1828800"/>
                  <a:pt x="2161309" y="1902691"/>
                </a:cubicBezTo>
                <a:cubicBezTo>
                  <a:pt x="2105891" y="1976582"/>
                  <a:pt x="2011987" y="2016606"/>
                  <a:pt x="1939636" y="2059709"/>
                </a:cubicBezTo>
                <a:cubicBezTo>
                  <a:pt x="1867285" y="2102812"/>
                  <a:pt x="1836497" y="2132061"/>
                  <a:pt x="1727200" y="2161309"/>
                </a:cubicBezTo>
                <a:cubicBezTo>
                  <a:pt x="1617903" y="2190557"/>
                  <a:pt x="1453188" y="2199794"/>
                  <a:pt x="1283855" y="2235200"/>
                </a:cubicBezTo>
                <a:cubicBezTo>
                  <a:pt x="1114522" y="2270606"/>
                  <a:pt x="822036" y="2310630"/>
                  <a:pt x="711200" y="2373745"/>
                </a:cubicBezTo>
                <a:cubicBezTo>
                  <a:pt x="600364" y="2436860"/>
                  <a:pt x="508000" y="2432243"/>
                  <a:pt x="618836" y="2613891"/>
                </a:cubicBezTo>
                <a:cubicBezTo>
                  <a:pt x="729672" y="2795540"/>
                  <a:pt x="1142230" y="3248121"/>
                  <a:pt x="1376218" y="3463636"/>
                </a:cubicBezTo>
                <a:cubicBezTo>
                  <a:pt x="1610206" y="3679151"/>
                  <a:pt x="1825721" y="3779212"/>
                  <a:pt x="2022764" y="3906982"/>
                </a:cubicBezTo>
                <a:cubicBezTo>
                  <a:pt x="2219807" y="4034752"/>
                  <a:pt x="2407613" y="4144048"/>
                  <a:pt x="2558473" y="4230254"/>
                </a:cubicBezTo>
                <a:cubicBezTo>
                  <a:pt x="2709333" y="4316460"/>
                  <a:pt x="2818630" y="4370339"/>
                  <a:pt x="2927927" y="4424218"/>
                </a:cubicBezTo>
              </a:path>
            </a:pathLst>
          </a:custGeom>
          <a:noFill/>
          <a:ln w="76200"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Šípka doprava 7"/>
          <p:cNvSpPr/>
          <p:nvPr/>
        </p:nvSpPr>
        <p:spPr>
          <a:xfrm>
            <a:off x="827584" y="2636912"/>
            <a:ext cx="1584176" cy="43204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Šípka doprava 9"/>
          <p:cNvSpPr/>
          <p:nvPr/>
        </p:nvSpPr>
        <p:spPr>
          <a:xfrm rot="10800000">
            <a:off x="5004048" y="4581128"/>
            <a:ext cx="1584176" cy="43204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431069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2033"/>
            <a:ext cx="9144000" cy="6093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5147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6434" y="0"/>
            <a:ext cx="6211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508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47449"/>
            <a:ext cx="9144000" cy="6163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BlokTextu 3"/>
          <p:cNvSpPr txBox="1"/>
          <p:nvPr/>
        </p:nvSpPr>
        <p:spPr>
          <a:xfrm>
            <a:off x="2411760" y="4221088"/>
            <a:ext cx="455574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sk-SK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+</a:t>
            </a:r>
            <a:endParaRPr lang="sk-SK" sz="3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6084168" y="3410597"/>
            <a:ext cx="455574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sk-SK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+</a:t>
            </a:r>
            <a:endParaRPr lang="sk-SK" sz="3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499992" y="4221087"/>
            <a:ext cx="455574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sk-SK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+</a:t>
            </a:r>
            <a:endParaRPr lang="sk-SK" sz="3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58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2033"/>
            <a:ext cx="9144000" cy="6093934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1720026" y="5661248"/>
            <a:ext cx="17283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2 428</a:t>
            </a:r>
            <a:endParaRPr lang="sk-SK" sz="48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2905607" y="885775"/>
            <a:ext cx="108555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2 476</a:t>
            </a:r>
            <a:endParaRPr lang="sk-SK" sz="28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1526817" y="1408995"/>
            <a:ext cx="82586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2 452</a:t>
            </a:r>
            <a:endParaRPr lang="sk-SK" sz="2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6481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760" y="0"/>
            <a:ext cx="8630479" cy="6858000"/>
          </a:xfrm>
          <a:prstGeom prst="rect">
            <a:avLst/>
          </a:prstGeom>
        </p:spPr>
      </p:pic>
      <p:sp>
        <p:nvSpPr>
          <p:cNvPr id="5" name="Obdĺžnik 4"/>
          <p:cNvSpPr/>
          <p:nvPr/>
        </p:nvSpPr>
        <p:spPr>
          <a:xfrm>
            <a:off x="1475479" y="2132856"/>
            <a:ext cx="2245423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libri" panose="020F0502020204030204" pitchFamily="34" charset="0"/>
              </a:rPr>
              <a:t>4 ľadovce nad 6 km</a:t>
            </a:r>
            <a:endParaRPr lang="sk-SK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Calibri" panose="020F0502020204030204" pitchFamily="34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5395759" y="4594225"/>
            <a:ext cx="280653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libri" panose="020F0502020204030204" pitchFamily="34" charset="0"/>
              </a:rPr>
              <a:t>8 ľadovcov nad 6 km</a:t>
            </a:r>
            <a:endParaRPr lang="sk-SK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Calibri" panose="020F0502020204030204" pitchFamily="34" charset="0"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5093460" y="3933056"/>
            <a:ext cx="344594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libri" panose="020F0502020204030204" pitchFamily="34" charset="0"/>
              </a:rPr>
              <a:t>kary 1 600 – 2 200 m </a:t>
            </a:r>
            <a:r>
              <a:rPr lang="sk-SK" sz="2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libri" panose="020F0502020204030204" pitchFamily="34" charset="0"/>
              </a:rPr>
              <a:t>n.m</a:t>
            </a:r>
            <a:r>
              <a:rPr lang="sk-SK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libri" panose="020F0502020204030204" pitchFamily="34" charset="0"/>
              </a:rPr>
              <a:t>.</a:t>
            </a:r>
            <a:endParaRPr lang="sk-SK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Calibri" panose="020F0502020204030204" pitchFamily="34" charset="0"/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2064544" y="188640"/>
            <a:ext cx="1067296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7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</a:t>
            </a:r>
            <a:endParaRPr lang="sk-SK" sz="7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6623341" y="5301208"/>
            <a:ext cx="1067296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7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J</a:t>
            </a:r>
            <a:endParaRPr lang="sk-SK" sz="7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791361" y="1556792"/>
            <a:ext cx="3445943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libri" panose="020F0502020204030204" pitchFamily="34" charset="0"/>
              </a:rPr>
              <a:t>kary 1 500 – 2 000 m </a:t>
            </a:r>
            <a:r>
              <a:rPr lang="sk-SK" sz="2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libri" panose="020F0502020204030204" pitchFamily="34" charset="0"/>
              </a:rPr>
              <a:t>n.m</a:t>
            </a:r>
            <a:r>
              <a:rPr lang="sk-SK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libri" panose="020F0502020204030204" pitchFamily="34" charset="0"/>
              </a:rPr>
              <a:t>.</a:t>
            </a:r>
            <a:endParaRPr lang="sk-SK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4718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studené dolin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8928992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69202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797152"/>
            <a:ext cx="9144000" cy="1526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836712"/>
            <a:ext cx="4771247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7984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53334"/>
            <a:ext cx="9144000" cy="5951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5169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21798"/>
            <a:ext cx="9144000" cy="4614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BlokTextu 2"/>
          <p:cNvSpPr txBox="1"/>
          <p:nvPr/>
        </p:nvSpPr>
        <p:spPr>
          <a:xfrm>
            <a:off x="6012160" y="4077072"/>
            <a:ext cx="1008112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Slaná</a:t>
            </a:r>
            <a:endParaRPr lang="sk-SK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70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67908"/>
            <a:ext cx="9144000" cy="5922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49304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2487"/>
            <a:ext cx="9144000" cy="6093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26198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625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6434" y="0"/>
            <a:ext cx="621113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80285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630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1196752"/>
            <a:ext cx="5400600" cy="5503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5065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7862" y="1185913"/>
            <a:ext cx="5720204" cy="547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694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3608" y="1185913"/>
            <a:ext cx="5724458" cy="5607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9666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980728"/>
            <a:ext cx="5400600" cy="5795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3129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56967"/>
            <a:ext cx="9144000" cy="5944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3605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5" y="908720"/>
            <a:ext cx="6643119" cy="5898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Voľná forma 2"/>
          <p:cNvSpPr/>
          <p:nvPr/>
        </p:nvSpPr>
        <p:spPr>
          <a:xfrm>
            <a:off x="1172095" y="1762815"/>
            <a:ext cx="6567054" cy="1673276"/>
          </a:xfrm>
          <a:custGeom>
            <a:avLst/>
            <a:gdLst>
              <a:gd name="connsiteX0" fmla="*/ 0 w 6567054"/>
              <a:gd name="connsiteY0" fmla="*/ 90923 h 1673276"/>
              <a:gd name="connsiteX1" fmla="*/ 133003 w 6567054"/>
              <a:gd name="connsiteY1" fmla="*/ 190676 h 1673276"/>
              <a:gd name="connsiteX2" fmla="*/ 399010 w 6567054"/>
              <a:gd name="connsiteY2" fmla="*/ 398494 h 1673276"/>
              <a:gd name="connsiteX3" fmla="*/ 748145 w 6567054"/>
              <a:gd name="connsiteY3" fmla="*/ 456683 h 1673276"/>
              <a:gd name="connsiteX4" fmla="*/ 847898 w 6567054"/>
              <a:gd name="connsiteY4" fmla="*/ 398494 h 1673276"/>
              <a:gd name="connsiteX5" fmla="*/ 964276 w 6567054"/>
              <a:gd name="connsiteY5" fmla="*/ 348618 h 1673276"/>
              <a:gd name="connsiteX6" fmla="*/ 1246909 w 6567054"/>
              <a:gd name="connsiteY6" fmla="*/ 365243 h 1673276"/>
              <a:gd name="connsiteX7" fmla="*/ 1504603 w 6567054"/>
              <a:gd name="connsiteY7" fmla="*/ 282116 h 1673276"/>
              <a:gd name="connsiteX8" fmla="*/ 1612669 w 6567054"/>
              <a:gd name="connsiteY8" fmla="*/ 132487 h 1673276"/>
              <a:gd name="connsiteX9" fmla="*/ 1637607 w 6567054"/>
              <a:gd name="connsiteY9" fmla="*/ 16109 h 1673276"/>
              <a:gd name="connsiteX10" fmla="*/ 1845425 w 6567054"/>
              <a:gd name="connsiteY10" fmla="*/ 32734 h 1673276"/>
              <a:gd name="connsiteX11" fmla="*/ 1945178 w 6567054"/>
              <a:gd name="connsiteY11" fmla="*/ 307054 h 1673276"/>
              <a:gd name="connsiteX12" fmla="*/ 2019992 w 6567054"/>
              <a:gd name="connsiteY12" fmla="*/ 415120 h 1673276"/>
              <a:gd name="connsiteX13" fmla="*/ 2177934 w 6567054"/>
              <a:gd name="connsiteY13" fmla="*/ 464996 h 1673276"/>
              <a:gd name="connsiteX14" fmla="*/ 2377440 w 6567054"/>
              <a:gd name="connsiteY14" fmla="*/ 564749 h 1673276"/>
              <a:gd name="connsiteX15" fmla="*/ 2576945 w 6567054"/>
              <a:gd name="connsiteY15" fmla="*/ 573061 h 1673276"/>
              <a:gd name="connsiteX16" fmla="*/ 2660072 w 6567054"/>
              <a:gd name="connsiteY16" fmla="*/ 556436 h 1673276"/>
              <a:gd name="connsiteX17" fmla="*/ 2884516 w 6567054"/>
              <a:gd name="connsiteY17" fmla="*/ 489934 h 1673276"/>
              <a:gd name="connsiteX18" fmla="*/ 3034145 w 6567054"/>
              <a:gd name="connsiteY18" fmla="*/ 523185 h 1673276"/>
              <a:gd name="connsiteX19" fmla="*/ 3183774 w 6567054"/>
              <a:gd name="connsiteY19" fmla="*/ 639563 h 1673276"/>
              <a:gd name="connsiteX20" fmla="*/ 3391592 w 6567054"/>
              <a:gd name="connsiteY20" fmla="*/ 830756 h 1673276"/>
              <a:gd name="connsiteX21" fmla="*/ 3499658 w 6567054"/>
              <a:gd name="connsiteY21" fmla="*/ 988698 h 1673276"/>
              <a:gd name="connsiteX22" fmla="*/ 3599410 w 6567054"/>
              <a:gd name="connsiteY22" fmla="*/ 1130014 h 1673276"/>
              <a:gd name="connsiteX23" fmla="*/ 3732414 w 6567054"/>
              <a:gd name="connsiteY23" fmla="*/ 1188203 h 1673276"/>
              <a:gd name="connsiteX24" fmla="*/ 3898669 w 6567054"/>
              <a:gd name="connsiteY24" fmla="*/ 1171578 h 1673276"/>
              <a:gd name="connsiteX25" fmla="*/ 4197927 w 6567054"/>
              <a:gd name="connsiteY25" fmla="*/ 1146640 h 1673276"/>
              <a:gd name="connsiteX26" fmla="*/ 4455621 w 6567054"/>
              <a:gd name="connsiteY26" fmla="*/ 1213141 h 1673276"/>
              <a:gd name="connsiteX27" fmla="*/ 4738254 w 6567054"/>
              <a:gd name="connsiteY27" fmla="*/ 1296269 h 1673276"/>
              <a:gd name="connsiteX28" fmla="*/ 4746567 w 6567054"/>
              <a:gd name="connsiteY28" fmla="*/ 1553963 h 1673276"/>
              <a:gd name="connsiteX29" fmla="*/ 4788130 w 6567054"/>
              <a:gd name="connsiteY29" fmla="*/ 1612152 h 1673276"/>
              <a:gd name="connsiteX30" fmla="*/ 4871258 w 6567054"/>
              <a:gd name="connsiteY30" fmla="*/ 1653716 h 1673276"/>
              <a:gd name="connsiteX31" fmla="*/ 5245330 w 6567054"/>
              <a:gd name="connsiteY31" fmla="*/ 1670341 h 1673276"/>
              <a:gd name="connsiteX32" fmla="*/ 5386647 w 6567054"/>
              <a:gd name="connsiteY32" fmla="*/ 1595527 h 1673276"/>
              <a:gd name="connsiteX33" fmla="*/ 5752407 w 6567054"/>
              <a:gd name="connsiteY33" fmla="*/ 1504087 h 1673276"/>
              <a:gd name="connsiteX34" fmla="*/ 6084916 w 6567054"/>
              <a:gd name="connsiteY34" fmla="*/ 1520712 h 1673276"/>
              <a:gd name="connsiteX35" fmla="*/ 6342610 w 6567054"/>
              <a:gd name="connsiteY35" fmla="*/ 1553963 h 1673276"/>
              <a:gd name="connsiteX36" fmla="*/ 6567054 w 6567054"/>
              <a:gd name="connsiteY36" fmla="*/ 1553963 h 1673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567054" h="1673276">
                <a:moveTo>
                  <a:pt x="0" y="90923"/>
                </a:moveTo>
                <a:cubicBezTo>
                  <a:pt x="33250" y="115168"/>
                  <a:pt x="66501" y="139414"/>
                  <a:pt x="133003" y="190676"/>
                </a:cubicBezTo>
                <a:cubicBezTo>
                  <a:pt x="199505" y="241938"/>
                  <a:pt x="296486" y="354160"/>
                  <a:pt x="399010" y="398494"/>
                </a:cubicBezTo>
                <a:cubicBezTo>
                  <a:pt x="501534" y="442828"/>
                  <a:pt x="673330" y="456683"/>
                  <a:pt x="748145" y="456683"/>
                </a:cubicBezTo>
                <a:cubicBezTo>
                  <a:pt x="822960" y="456683"/>
                  <a:pt x="811876" y="416505"/>
                  <a:pt x="847898" y="398494"/>
                </a:cubicBezTo>
                <a:cubicBezTo>
                  <a:pt x="883920" y="380483"/>
                  <a:pt x="897774" y="354160"/>
                  <a:pt x="964276" y="348618"/>
                </a:cubicBezTo>
                <a:cubicBezTo>
                  <a:pt x="1030778" y="343076"/>
                  <a:pt x="1156855" y="376327"/>
                  <a:pt x="1246909" y="365243"/>
                </a:cubicBezTo>
                <a:cubicBezTo>
                  <a:pt x="1336963" y="354159"/>
                  <a:pt x="1443643" y="320909"/>
                  <a:pt x="1504603" y="282116"/>
                </a:cubicBezTo>
                <a:cubicBezTo>
                  <a:pt x="1565563" y="243323"/>
                  <a:pt x="1590502" y="176821"/>
                  <a:pt x="1612669" y="132487"/>
                </a:cubicBezTo>
                <a:cubicBezTo>
                  <a:pt x="1634836" y="88153"/>
                  <a:pt x="1598814" y="32734"/>
                  <a:pt x="1637607" y="16109"/>
                </a:cubicBezTo>
                <a:cubicBezTo>
                  <a:pt x="1676400" y="-517"/>
                  <a:pt x="1794163" y="-15757"/>
                  <a:pt x="1845425" y="32734"/>
                </a:cubicBezTo>
                <a:cubicBezTo>
                  <a:pt x="1896687" y="81225"/>
                  <a:pt x="1916084" y="243323"/>
                  <a:pt x="1945178" y="307054"/>
                </a:cubicBezTo>
                <a:cubicBezTo>
                  <a:pt x="1974273" y="370785"/>
                  <a:pt x="1981199" y="388796"/>
                  <a:pt x="2019992" y="415120"/>
                </a:cubicBezTo>
                <a:cubicBezTo>
                  <a:pt x="2058785" y="441444"/>
                  <a:pt x="2118359" y="440058"/>
                  <a:pt x="2177934" y="464996"/>
                </a:cubicBezTo>
                <a:cubicBezTo>
                  <a:pt x="2237509" y="489934"/>
                  <a:pt x="2310938" y="546738"/>
                  <a:pt x="2377440" y="564749"/>
                </a:cubicBezTo>
                <a:cubicBezTo>
                  <a:pt x="2443942" y="582760"/>
                  <a:pt x="2529840" y="574447"/>
                  <a:pt x="2576945" y="573061"/>
                </a:cubicBezTo>
                <a:cubicBezTo>
                  <a:pt x="2624050" y="571676"/>
                  <a:pt x="2608810" y="570290"/>
                  <a:pt x="2660072" y="556436"/>
                </a:cubicBezTo>
                <a:cubicBezTo>
                  <a:pt x="2711334" y="542582"/>
                  <a:pt x="2822170" y="495476"/>
                  <a:pt x="2884516" y="489934"/>
                </a:cubicBezTo>
                <a:cubicBezTo>
                  <a:pt x="2946862" y="484392"/>
                  <a:pt x="2984269" y="498247"/>
                  <a:pt x="3034145" y="523185"/>
                </a:cubicBezTo>
                <a:cubicBezTo>
                  <a:pt x="3084021" y="548123"/>
                  <a:pt x="3124200" y="588301"/>
                  <a:pt x="3183774" y="639563"/>
                </a:cubicBezTo>
                <a:cubicBezTo>
                  <a:pt x="3243348" y="690825"/>
                  <a:pt x="3338945" y="772567"/>
                  <a:pt x="3391592" y="830756"/>
                </a:cubicBezTo>
                <a:cubicBezTo>
                  <a:pt x="3444239" y="888945"/>
                  <a:pt x="3465022" y="938822"/>
                  <a:pt x="3499658" y="988698"/>
                </a:cubicBezTo>
                <a:cubicBezTo>
                  <a:pt x="3534294" y="1038574"/>
                  <a:pt x="3560617" y="1096763"/>
                  <a:pt x="3599410" y="1130014"/>
                </a:cubicBezTo>
                <a:cubicBezTo>
                  <a:pt x="3638203" y="1163265"/>
                  <a:pt x="3682537" y="1181276"/>
                  <a:pt x="3732414" y="1188203"/>
                </a:cubicBezTo>
                <a:cubicBezTo>
                  <a:pt x="3782291" y="1195130"/>
                  <a:pt x="3898669" y="1171578"/>
                  <a:pt x="3898669" y="1171578"/>
                </a:cubicBezTo>
                <a:cubicBezTo>
                  <a:pt x="3976254" y="1164651"/>
                  <a:pt x="4105102" y="1139713"/>
                  <a:pt x="4197927" y="1146640"/>
                </a:cubicBezTo>
                <a:cubicBezTo>
                  <a:pt x="4290752" y="1153567"/>
                  <a:pt x="4365566" y="1188203"/>
                  <a:pt x="4455621" y="1213141"/>
                </a:cubicBezTo>
                <a:cubicBezTo>
                  <a:pt x="4545676" y="1238079"/>
                  <a:pt x="4689763" y="1239465"/>
                  <a:pt x="4738254" y="1296269"/>
                </a:cubicBezTo>
                <a:cubicBezTo>
                  <a:pt x="4786745" y="1353073"/>
                  <a:pt x="4738254" y="1501316"/>
                  <a:pt x="4746567" y="1553963"/>
                </a:cubicBezTo>
                <a:cubicBezTo>
                  <a:pt x="4754880" y="1606610"/>
                  <a:pt x="4767348" y="1595527"/>
                  <a:pt x="4788130" y="1612152"/>
                </a:cubicBezTo>
                <a:cubicBezTo>
                  <a:pt x="4808912" y="1628777"/>
                  <a:pt x="4795058" y="1644018"/>
                  <a:pt x="4871258" y="1653716"/>
                </a:cubicBezTo>
                <a:cubicBezTo>
                  <a:pt x="4947458" y="1663414"/>
                  <a:pt x="5159432" y="1680039"/>
                  <a:pt x="5245330" y="1670341"/>
                </a:cubicBezTo>
                <a:cubicBezTo>
                  <a:pt x="5331228" y="1660643"/>
                  <a:pt x="5302134" y="1623236"/>
                  <a:pt x="5386647" y="1595527"/>
                </a:cubicBezTo>
                <a:cubicBezTo>
                  <a:pt x="5471160" y="1567818"/>
                  <a:pt x="5636029" y="1516556"/>
                  <a:pt x="5752407" y="1504087"/>
                </a:cubicBezTo>
                <a:cubicBezTo>
                  <a:pt x="5868785" y="1491618"/>
                  <a:pt x="5986549" y="1512399"/>
                  <a:pt x="6084916" y="1520712"/>
                </a:cubicBezTo>
                <a:cubicBezTo>
                  <a:pt x="6183283" y="1529025"/>
                  <a:pt x="6262254" y="1548421"/>
                  <a:pt x="6342610" y="1553963"/>
                </a:cubicBezTo>
                <a:cubicBezTo>
                  <a:pt x="6422966" y="1559505"/>
                  <a:pt x="6567054" y="1553963"/>
                  <a:pt x="6567054" y="1553963"/>
                </a:cubicBezTo>
              </a:path>
            </a:pathLst>
          </a:custGeom>
          <a:noFill/>
          <a:ln w="5715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Voľná forma 3"/>
          <p:cNvSpPr/>
          <p:nvPr/>
        </p:nvSpPr>
        <p:spPr>
          <a:xfrm>
            <a:off x="4281055" y="2780928"/>
            <a:ext cx="1404850" cy="4027196"/>
          </a:xfrm>
          <a:custGeom>
            <a:avLst/>
            <a:gdLst>
              <a:gd name="connsiteX0" fmla="*/ 0 w 1404850"/>
              <a:gd name="connsiteY0" fmla="*/ 0 h 3832168"/>
              <a:gd name="connsiteX1" fmla="*/ 224443 w 1404850"/>
              <a:gd name="connsiteY1" fmla="*/ 872837 h 3832168"/>
              <a:gd name="connsiteX2" fmla="*/ 440574 w 1404850"/>
              <a:gd name="connsiteY2" fmla="*/ 1479666 h 3832168"/>
              <a:gd name="connsiteX3" fmla="*/ 465512 w 1404850"/>
              <a:gd name="connsiteY3" fmla="*/ 1787237 h 3832168"/>
              <a:gd name="connsiteX4" fmla="*/ 532014 w 1404850"/>
              <a:gd name="connsiteY4" fmla="*/ 2086495 h 3832168"/>
              <a:gd name="connsiteX5" fmla="*/ 673330 w 1404850"/>
              <a:gd name="connsiteY5" fmla="*/ 2552008 h 3832168"/>
              <a:gd name="connsiteX6" fmla="*/ 980901 w 1404850"/>
              <a:gd name="connsiteY6" fmla="*/ 3025833 h 3832168"/>
              <a:gd name="connsiteX7" fmla="*/ 1296785 w 1404850"/>
              <a:gd name="connsiteY7" fmla="*/ 3574473 h 3832168"/>
              <a:gd name="connsiteX8" fmla="*/ 1404850 w 1404850"/>
              <a:gd name="connsiteY8" fmla="*/ 3832168 h 383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4850" h="3832168">
                <a:moveTo>
                  <a:pt x="0" y="0"/>
                </a:moveTo>
                <a:cubicBezTo>
                  <a:pt x="75507" y="313113"/>
                  <a:pt x="151014" y="626226"/>
                  <a:pt x="224443" y="872837"/>
                </a:cubicBezTo>
                <a:cubicBezTo>
                  <a:pt x="297872" y="1119448"/>
                  <a:pt x="400396" y="1327266"/>
                  <a:pt x="440574" y="1479666"/>
                </a:cubicBezTo>
                <a:cubicBezTo>
                  <a:pt x="480752" y="1632066"/>
                  <a:pt x="450272" y="1686099"/>
                  <a:pt x="465512" y="1787237"/>
                </a:cubicBezTo>
                <a:cubicBezTo>
                  <a:pt x="480752" y="1888375"/>
                  <a:pt x="497378" y="1959033"/>
                  <a:pt x="532014" y="2086495"/>
                </a:cubicBezTo>
                <a:cubicBezTo>
                  <a:pt x="566650" y="2213957"/>
                  <a:pt x="598516" y="2395452"/>
                  <a:pt x="673330" y="2552008"/>
                </a:cubicBezTo>
                <a:cubicBezTo>
                  <a:pt x="748145" y="2708564"/>
                  <a:pt x="876992" y="2855422"/>
                  <a:pt x="980901" y="3025833"/>
                </a:cubicBezTo>
                <a:cubicBezTo>
                  <a:pt x="1084810" y="3196244"/>
                  <a:pt x="1226127" y="3440084"/>
                  <a:pt x="1296785" y="3574473"/>
                </a:cubicBezTo>
                <a:cubicBezTo>
                  <a:pt x="1367443" y="3708862"/>
                  <a:pt x="1386146" y="3770515"/>
                  <a:pt x="1404850" y="3832168"/>
                </a:cubicBezTo>
              </a:path>
            </a:pathLst>
          </a:custGeom>
          <a:noFill/>
          <a:ln w="57150">
            <a:solidFill>
              <a:srgbClr val="7030A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vál 4"/>
          <p:cNvSpPr/>
          <p:nvPr/>
        </p:nvSpPr>
        <p:spPr>
          <a:xfrm>
            <a:off x="1043608" y="6453336"/>
            <a:ext cx="504056" cy="354270"/>
          </a:xfrm>
          <a:prstGeom prst="ellipse">
            <a:avLst/>
          </a:prstGeom>
          <a:noFill/>
          <a:ln w="57150">
            <a:solidFill>
              <a:srgbClr val="7030A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10565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1048"/>
            <a:ext cx="9144000" cy="6075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0380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2033"/>
            <a:ext cx="9144000" cy="6093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3835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4" y="332656"/>
            <a:ext cx="4171868" cy="6137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6914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9242" y="0"/>
            <a:ext cx="654551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Voľná forma 2"/>
          <p:cNvSpPr/>
          <p:nvPr/>
        </p:nvSpPr>
        <p:spPr>
          <a:xfrm>
            <a:off x="4553527" y="277091"/>
            <a:ext cx="2336800" cy="6308436"/>
          </a:xfrm>
          <a:custGeom>
            <a:avLst/>
            <a:gdLst>
              <a:gd name="connsiteX0" fmla="*/ 2336800 w 2336800"/>
              <a:gd name="connsiteY0" fmla="*/ 0 h 6308436"/>
              <a:gd name="connsiteX1" fmla="*/ 2078182 w 2336800"/>
              <a:gd name="connsiteY1" fmla="*/ 92364 h 6308436"/>
              <a:gd name="connsiteX2" fmla="*/ 1921164 w 2336800"/>
              <a:gd name="connsiteY2" fmla="*/ 277091 h 6308436"/>
              <a:gd name="connsiteX3" fmla="*/ 1782618 w 2336800"/>
              <a:gd name="connsiteY3" fmla="*/ 526473 h 6308436"/>
              <a:gd name="connsiteX4" fmla="*/ 1597891 w 2336800"/>
              <a:gd name="connsiteY4" fmla="*/ 766618 h 6308436"/>
              <a:gd name="connsiteX5" fmla="*/ 1514764 w 2336800"/>
              <a:gd name="connsiteY5" fmla="*/ 923636 h 6308436"/>
              <a:gd name="connsiteX6" fmla="*/ 1403928 w 2336800"/>
              <a:gd name="connsiteY6" fmla="*/ 1228436 h 6308436"/>
              <a:gd name="connsiteX7" fmla="*/ 1413164 w 2336800"/>
              <a:gd name="connsiteY7" fmla="*/ 1348509 h 6308436"/>
              <a:gd name="connsiteX8" fmla="*/ 1431637 w 2336800"/>
              <a:gd name="connsiteY8" fmla="*/ 1496291 h 6308436"/>
              <a:gd name="connsiteX9" fmla="*/ 1376218 w 2336800"/>
              <a:gd name="connsiteY9" fmla="*/ 1634836 h 6308436"/>
              <a:gd name="connsiteX10" fmla="*/ 1320800 w 2336800"/>
              <a:gd name="connsiteY10" fmla="*/ 1745673 h 6308436"/>
              <a:gd name="connsiteX11" fmla="*/ 1274618 w 2336800"/>
              <a:gd name="connsiteY11" fmla="*/ 1828800 h 6308436"/>
              <a:gd name="connsiteX12" fmla="*/ 1246909 w 2336800"/>
              <a:gd name="connsiteY12" fmla="*/ 1930400 h 6308436"/>
              <a:gd name="connsiteX13" fmla="*/ 1237673 w 2336800"/>
              <a:gd name="connsiteY13" fmla="*/ 2078182 h 6308436"/>
              <a:gd name="connsiteX14" fmla="*/ 1237673 w 2336800"/>
              <a:gd name="connsiteY14" fmla="*/ 2152073 h 6308436"/>
              <a:gd name="connsiteX15" fmla="*/ 1209964 w 2336800"/>
              <a:gd name="connsiteY15" fmla="*/ 2272145 h 6308436"/>
              <a:gd name="connsiteX16" fmla="*/ 1145309 w 2336800"/>
              <a:gd name="connsiteY16" fmla="*/ 2429164 h 6308436"/>
              <a:gd name="connsiteX17" fmla="*/ 1034473 w 2336800"/>
              <a:gd name="connsiteY17" fmla="*/ 2632364 h 6308436"/>
              <a:gd name="connsiteX18" fmla="*/ 988291 w 2336800"/>
              <a:gd name="connsiteY18" fmla="*/ 2743200 h 6308436"/>
              <a:gd name="connsiteX19" fmla="*/ 951346 w 2336800"/>
              <a:gd name="connsiteY19" fmla="*/ 2900218 h 6308436"/>
              <a:gd name="connsiteX20" fmla="*/ 932873 w 2336800"/>
              <a:gd name="connsiteY20" fmla="*/ 2983345 h 6308436"/>
              <a:gd name="connsiteX21" fmla="*/ 923637 w 2336800"/>
              <a:gd name="connsiteY21" fmla="*/ 3205018 h 6308436"/>
              <a:gd name="connsiteX22" fmla="*/ 849746 w 2336800"/>
              <a:gd name="connsiteY22" fmla="*/ 3389745 h 6308436"/>
              <a:gd name="connsiteX23" fmla="*/ 812800 w 2336800"/>
              <a:gd name="connsiteY23" fmla="*/ 3454400 h 6308436"/>
              <a:gd name="connsiteX24" fmla="*/ 775855 w 2336800"/>
              <a:gd name="connsiteY24" fmla="*/ 3491345 h 6308436"/>
              <a:gd name="connsiteX25" fmla="*/ 692728 w 2336800"/>
              <a:gd name="connsiteY25" fmla="*/ 3556000 h 6308436"/>
              <a:gd name="connsiteX26" fmla="*/ 591128 w 2336800"/>
              <a:gd name="connsiteY26" fmla="*/ 3620654 h 6308436"/>
              <a:gd name="connsiteX27" fmla="*/ 471055 w 2336800"/>
              <a:gd name="connsiteY27" fmla="*/ 3713018 h 6308436"/>
              <a:gd name="connsiteX28" fmla="*/ 397164 w 2336800"/>
              <a:gd name="connsiteY28" fmla="*/ 3796145 h 6308436"/>
              <a:gd name="connsiteX29" fmla="*/ 387928 w 2336800"/>
              <a:gd name="connsiteY29" fmla="*/ 3842327 h 6308436"/>
              <a:gd name="connsiteX30" fmla="*/ 434109 w 2336800"/>
              <a:gd name="connsiteY30" fmla="*/ 3990109 h 6308436"/>
              <a:gd name="connsiteX31" fmla="*/ 498764 w 2336800"/>
              <a:gd name="connsiteY31" fmla="*/ 4184073 h 6308436"/>
              <a:gd name="connsiteX32" fmla="*/ 637309 w 2336800"/>
              <a:gd name="connsiteY32" fmla="*/ 4350327 h 6308436"/>
              <a:gd name="connsiteX33" fmla="*/ 646546 w 2336800"/>
              <a:gd name="connsiteY33" fmla="*/ 4405745 h 6308436"/>
              <a:gd name="connsiteX34" fmla="*/ 600364 w 2336800"/>
              <a:gd name="connsiteY34" fmla="*/ 4470400 h 6308436"/>
              <a:gd name="connsiteX35" fmla="*/ 461818 w 2336800"/>
              <a:gd name="connsiteY35" fmla="*/ 4562764 h 6308436"/>
              <a:gd name="connsiteX36" fmla="*/ 166255 w 2336800"/>
              <a:gd name="connsiteY36" fmla="*/ 4747491 h 6308436"/>
              <a:gd name="connsiteX37" fmla="*/ 92364 w 2336800"/>
              <a:gd name="connsiteY37" fmla="*/ 4950691 h 6308436"/>
              <a:gd name="connsiteX38" fmla="*/ 83128 w 2336800"/>
              <a:gd name="connsiteY38" fmla="*/ 5098473 h 6308436"/>
              <a:gd name="connsiteX39" fmla="*/ 73891 w 2336800"/>
              <a:gd name="connsiteY39" fmla="*/ 5329382 h 6308436"/>
              <a:gd name="connsiteX40" fmla="*/ 64655 w 2336800"/>
              <a:gd name="connsiteY40" fmla="*/ 5477164 h 6308436"/>
              <a:gd name="connsiteX41" fmla="*/ 27709 w 2336800"/>
              <a:gd name="connsiteY41" fmla="*/ 5726545 h 6308436"/>
              <a:gd name="connsiteX42" fmla="*/ 18473 w 2336800"/>
              <a:gd name="connsiteY42" fmla="*/ 6012873 h 6308436"/>
              <a:gd name="connsiteX43" fmla="*/ 0 w 2336800"/>
              <a:gd name="connsiteY43" fmla="*/ 6308436 h 6308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336800" h="6308436">
                <a:moveTo>
                  <a:pt x="2336800" y="0"/>
                </a:moveTo>
                <a:cubicBezTo>
                  <a:pt x="2242127" y="23091"/>
                  <a:pt x="2147455" y="46182"/>
                  <a:pt x="2078182" y="92364"/>
                </a:cubicBezTo>
                <a:cubicBezTo>
                  <a:pt x="2008909" y="138546"/>
                  <a:pt x="1970425" y="204740"/>
                  <a:pt x="1921164" y="277091"/>
                </a:cubicBezTo>
                <a:cubicBezTo>
                  <a:pt x="1871903" y="349442"/>
                  <a:pt x="1836497" y="444885"/>
                  <a:pt x="1782618" y="526473"/>
                </a:cubicBezTo>
                <a:cubicBezTo>
                  <a:pt x="1728739" y="608061"/>
                  <a:pt x="1642533" y="700424"/>
                  <a:pt x="1597891" y="766618"/>
                </a:cubicBezTo>
                <a:cubicBezTo>
                  <a:pt x="1553249" y="832812"/>
                  <a:pt x="1547091" y="846666"/>
                  <a:pt x="1514764" y="923636"/>
                </a:cubicBezTo>
                <a:cubicBezTo>
                  <a:pt x="1482437" y="1000606"/>
                  <a:pt x="1420861" y="1157624"/>
                  <a:pt x="1403928" y="1228436"/>
                </a:cubicBezTo>
                <a:cubicBezTo>
                  <a:pt x="1386995" y="1299248"/>
                  <a:pt x="1408546" y="1303867"/>
                  <a:pt x="1413164" y="1348509"/>
                </a:cubicBezTo>
                <a:cubicBezTo>
                  <a:pt x="1417782" y="1393151"/>
                  <a:pt x="1437795" y="1448570"/>
                  <a:pt x="1431637" y="1496291"/>
                </a:cubicBezTo>
                <a:cubicBezTo>
                  <a:pt x="1425479" y="1544012"/>
                  <a:pt x="1394691" y="1593272"/>
                  <a:pt x="1376218" y="1634836"/>
                </a:cubicBezTo>
                <a:cubicBezTo>
                  <a:pt x="1357745" y="1676400"/>
                  <a:pt x="1337733" y="1713346"/>
                  <a:pt x="1320800" y="1745673"/>
                </a:cubicBezTo>
                <a:cubicBezTo>
                  <a:pt x="1303867" y="1778000"/>
                  <a:pt x="1286933" y="1798012"/>
                  <a:pt x="1274618" y="1828800"/>
                </a:cubicBezTo>
                <a:cubicBezTo>
                  <a:pt x="1262303" y="1859588"/>
                  <a:pt x="1253067" y="1888836"/>
                  <a:pt x="1246909" y="1930400"/>
                </a:cubicBezTo>
                <a:cubicBezTo>
                  <a:pt x="1240751" y="1971964"/>
                  <a:pt x="1239212" y="2041237"/>
                  <a:pt x="1237673" y="2078182"/>
                </a:cubicBezTo>
                <a:cubicBezTo>
                  <a:pt x="1236134" y="2115127"/>
                  <a:pt x="1242291" y="2119746"/>
                  <a:pt x="1237673" y="2152073"/>
                </a:cubicBezTo>
                <a:cubicBezTo>
                  <a:pt x="1233055" y="2184400"/>
                  <a:pt x="1225358" y="2225963"/>
                  <a:pt x="1209964" y="2272145"/>
                </a:cubicBezTo>
                <a:cubicBezTo>
                  <a:pt x="1194570" y="2318327"/>
                  <a:pt x="1174557" y="2369128"/>
                  <a:pt x="1145309" y="2429164"/>
                </a:cubicBezTo>
                <a:cubicBezTo>
                  <a:pt x="1116061" y="2489200"/>
                  <a:pt x="1060643" y="2580025"/>
                  <a:pt x="1034473" y="2632364"/>
                </a:cubicBezTo>
                <a:cubicBezTo>
                  <a:pt x="1008303" y="2684703"/>
                  <a:pt x="1002145" y="2698558"/>
                  <a:pt x="988291" y="2743200"/>
                </a:cubicBezTo>
                <a:cubicBezTo>
                  <a:pt x="974436" y="2787842"/>
                  <a:pt x="960582" y="2860194"/>
                  <a:pt x="951346" y="2900218"/>
                </a:cubicBezTo>
                <a:cubicBezTo>
                  <a:pt x="942110" y="2940242"/>
                  <a:pt x="937491" y="2932545"/>
                  <a:pt x="932873" y="2983345"/>
                </a:cubicBezTo>
                <a:cubicBezTo>
                  <a:pt x="928255" y="3034145"/>
                  <a:pt x="937491" y="3137285"/>
                  <a:pt x="923637" y="3205018"/>
                </a:cubicBezTo>
                <a:cubicBezTo>
                  <a:pt x="909783" y="3272751"/>
                  <a:pt x="868219" y="3348181"/>
                  <a:pt x="849746" y="3389745"/>
                </a:cubicBezTo>
                <a:cubicBezTo>
                  <a:pt x="831273" y="3431309"/>
                  <a:pt x="825115" y="3437467"/>
                  <a:pt x="812800" y="3454400"/>
                </a:cubicBezTo>
                <a:cubicBezTo>
                  <a:pt x="800485" y="3471333"/>
                  <a:pt x="795867" y="3474412"/>
                  <a:pt x="775855" y="3491345"/>
                </a:cubicBezTo>
                <a:cubicBezTo>
                  <a:pt x="755843" y="3508278"/>
                  <a:pt x="723516" y="3534449"/>
                  <a:pt x="692728" y="3556000"/>
                </a:cubicBezTo>
                <a:cubicBezTo>
                  <a:pt x="661940" y="3577552"/>
                  <a:pt x="628073" y="3594484"/>
                  <a:pt x="591128" y="3620654"/>
                </a:cubicBezTo>
                <a:cubicBezTo>
                  <a:pt x="554183" y="3646824"/>
                  <a:pt x="503382" y="3683770"/>
                  <a:pt x="471055" y="3713018"/>
                </a:cubicBezTo>
                <a:cubicBezTo>
                  <a:pt x="438728" y="3742267"/>
                  <a:pt x="411018" y="3774594"/>
                  <a:pt x="397164" y="3796145"/>
                </a:cubicBezTo>
                <a:cubicBezTo>
                  <a:pt x="383309" y="3817697"/>
                  <a:pt x="381770" y="3810000"/>
                  <a:pt x="387928" y="3842327"/>
                </a:cubicBezTo>
                <a:cubicBezTo>
                  <a:pt x="394086" y="3874654"/>
                  <a:pt x="415636" y="3933151"/>
                  <a:pt x="434109" y="3990109"/>
                </a:cubicBezTo>
                <a:cubicBezTo>
                  <a:pt x="452582" y="4047067"/>
                  <a:pt x="464897" y="4124037"/>
                  <a:pt x="498764" y="4184073"/>
                </a:cubicBezTo>
                <a:cubicBezTo>
                  <a:pt x="532631" y="4244109"/>
                  <a:pt x="612679" y="4313382"/>
                  <a:pt x="637309" y="4350327"/>
                </a:cubicBezTo>
                <a:cubicBezTo>
                  <a:pt x="661939" y="4387272"/>
                  <a:pt x="652703" y="4385733"/>
                  <a:pt x="646546" y="4405745"/>
                </a:cubicBezTo>
                <a:cubicBezTo>
                  <a:pt x="640388" y="4425757"/>
                  <a:pt x="631152" y="4444230"/>
                  <a:pt x="600364" y="4470400"/>
                </a:cubicBezTo>
                <a:cubicBezTo>
                  <a:pt x="569576" y="4496570"/>
                  <a:pt x="534169" y="4516582"/>
                  <a:pt x="461818" y="4562764"/>
                </a:cubicBezTo>
                <a:cubicBezTo>
                  <a:pt x="389467" y="4608946"/>
                  <a:pt x="227831" y="4682837"/>
                  <a:pt x="166255" y="4747491"/>
                </a:cubicBezTo>
                <a:cubicBezTo>
                  <a:pt x="104679" y="4812146"/>
                  <a:pt x="106218" y="4892194"/>
                  <a:pt x="92364" y="4950691"/>
                </a:cubicBezTo>
                <a:cubicBezTo>
                  <a:pt x="78510" y="5009188"/>
                  <a:pt x="86207" y="5035358"/>
                  <a:pt x="83128" y="5098473"/>
                </a:cubicBezTo>
                <a:cubicBezTo>
                  <a:pt x="80049" y="5161588"/>
                  <a:pt x="76970" y="5266267"/>
                  <a:pt x="73891" y="5329382"/>
                </a:cubicBezTo>
                <a:cubicBezTo>
                  <a:pt x="70812" y="5392497"/>
                  <a:pt x="72352" y="5410970"/>
                  <a:pt x="64655" y="5477164"/>
                </a:cubicBezTo>
                <a:cubicBezTo>
                  <a:pt x="56958" y="5543358"/>
                  <a:pt x="35406" y="5637260"/>
                  <a:pt x="27709" y="5726545"/>
                </a:cubicBezTo>
                <a:cubicBezTo>
                  <a:pt x="20012" y="5815830"/>
                  <a:pt x="23091" y="5915891"/>
                  <a:pt x="18473" y="6012873"/>
                </a:cubicBezTo>
                <a:cubicBezTo>
                  <a:pt x="13855" y="6109855"/>
                  <a:pt x="6927" y="6209145"/>
                  <a:pt x="0" y="6308436"/>
                </a:cubicBezTo>
              </a:path>
            </a:pathLst>
          </a:custGeom>
          <a:noFill/>
          <a:ln w="57150">
            <a:solidFill>
              <a:srgbClr val="FFFF0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Voľná forma 3"/>
          <p:cNvSpPr/>
          <p:nvPr/>
        </p:nvSpPr>
        <p:spPr>
          <a:xfrm>
            <a:off x="3823855" y="1782237"/>
            <a:ext cx="1569027" cy="888227"/>
          </a:xfrm>
          <a:custGeom>
            <a:avLst/>
            <a:gdLst>
              <a:gd name="connsiteX0" fmla="*/ 0 w 1569027"/>
              <a:gd name="connsiteY0" fmla="*/ 4999 h 888227"/>
              <a:gd name="connsiteX1" fmla="*/ 166254 w 1569027"/>
              <a:gd name="connsiteY1" fmla="*/ 4999 h 888227"/>
              <a:gd name="connsiteX2" fmla="*/ 374072 w 1569027"/>
              <a:gd name="connsiteY2" fmla="*/ 56954 h 888227"/>
              <a:gd name="connsiteX3" fmla="*/ 696190 w 1569027"/>
              <a:gd name="connsiteY3" fmla="*/ 233599 h 888227"/>
              <a:gd name="connsiteX4" fmla="*/ 976745 w 1569027"/>
              <a:gd name="connsiteY4" fmla="*/ 503763 h 888227"/>
              <a:gd name="connsiteX5" fmla="*/ 1236518 w 1569027"/>
              <a:gd name="connsiteY5" fmla="*/ 680408 h 888227"/>
              <a:gd name="connsiteX6" fmla="*/ 1444336 w 1569027"/>
              <a:gd name="connsiteY6" fmla="*/ 825881 h 888227"/>
              <a:gd name="connsiteX7" fmla="*/ 1496290 w 1569027"/>
              <a:gd name="connsiteY7" fmla="*/ 857054 h 888227"/>
              <a:gd name="connsiteX8" fmla="*/ 1569027 w 1569027"/>
              <a:gd name="connsiteY8" fmla="*/ 888227 h 88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9027" h="888227">
                <a:moveTo>
                  <a:pt x="0" y="4999"/>
                </a:moveTo>
                <a:cubicBezTo>
                  <a:pt x="51954" y="669"/>
                  <a:pt x="103909" y="-3660"/>
                  <a:pt x="166254" y="4999"/>
                </a:cubicBezTo>
                <a:cubicBezTo>
                  <a:pt x="228599" y="13658"/>
                  <a:pt x="285749" y="18854"/>
                  <a:pt x="374072" y="56954"/>
                </a:cubicBezTo>
                <a:cubicBezTo>
                  <a:pt x="462395" y="95054"/>
                  <a:pt x="595745" y="159131"/>
                  <a:pt x="696190" y="233599"/>
                </a:cubicBezTo>
                <a:cubicBezTo>
                  <a:pt x="796635" y="308067"/>
                  <a:pt x="886690" y="429295"/>
                  <a:pt x="976745" y="503763"/>
                </a:cubicBezTo>
                <a:cubicBezTo>
                  <a:pt x="1066800" y="578231"/>
                  <a:pt x="1158586" y="626722"/>
                  <a:pt x="1236518" y="680408"/>
                </a:cubicBezTo>
                <a:cubicBezTo>
                  <a:pt x="1314450" y="734094"/>
                  <a:pt x="1401041" y="796440"/>
                  <a:pt x="1444336" y="825881"/>
                </a:cubicBezTo>
                <a:cubicBezTo>
                  <a:pt x="1487631" y="855322"/>
                  <a:pt x="1475508" y="846663"/>
                  <a:pt x="1496290" y="857054"/>
                </a:cubicBezTo>
                <a:cubicBezTo>
                  <a:pt x="1517072" y="867445"/>
                  <a:pt x="1543049" y="877836"/>
                  <a:pt x="1569027" y="888227"/>
                </a:cubicBezTo>
              </a:path>
            </a:pathLst>
          </a:custGeom>
          <a:noFill/>
          <a:ln w="57150">
            <a:solidFill>
              <a:srgbClr val="FFFF0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Voľná forma 6"/>
          <p:cNvSpPr/>
          <p:nvPr/>
        </p:nvSpPr>
        <p:spPr>
          <a:xfrm>
            <a:off x="3740727" y="280555"/>
            <a:ext cx="3086100" cy="2527512"/>
          </a:xfrm>
          <a:custGeom>
            <a:avLst/>
            <a:gdLst>
              <a:gd name="connsiteX0" fmla="*/ 3086100 w 3086100"/>
              <a:gd name="connsiteY0" fmla="*/ 0 h 2527512"/>
              <a:gd name="connsiteX1" fmla="*/ 2763982 w 3086100"/>
              <a:gd name="connsiteY1" fmla="*/ 270163 h 2527512"/>
              <a:gd name="connsiteX2" fmla="*/ 2639291 w 3086100"/>
              <a:gd name="connsiteY2" fmla="*/ 477981 h 2527512"/>
              <a:gd name="connsiteX3" fmla="*/ 2576946 w 3086100"/>
              <a:gd name="connsiteY3" fmla="*/ 602672 h 2527512"/>
              <a:gd name="connsiteX4" fmla="*/ 2493818 w 3086100"/>
              <a:gd name="connsiteY4" fmla="*/ 737754 h 2527512"/>
              <a:gd name="connsiteX5" fmla="*/ 2379518 w 3086100"/>
              <a:gd name="connsiteY5" fmla="*/ 872836 h 2527512"/>
              <a:gd name="connsiteX6" fmla="*/ 2286000 w 3086100"/>
              <a:gd name="connsiteY6" fmla="*/ 1007918 h 2527512"/>
              <a:gd name="connsiteX7" fmla="*/ 2254828 w 3086100"/>
              <a:gd name="connsiteY7" fmla="*/ 1101436 h 2527512"/>
              <a:gd name="connsiteX8" fmla="*/ 2234046 w 3086100"/>
              <a:gd name="connsiteY8" fmla="*/ 1309254 h 2527512"/>
              <a:gd name="connsiteX9" fmla="*/ 2234046 w 3086100"/>
              <a:gd name="connsiteY9" fmla="*/ 1350818 h 2527512"/>
              <a:gd name="connsiteX10" fmla="*/ 2213264 w 3086100"/>
              <a:gd name="connsiteY10" fmla="*/ 1558636 h 2527512"/>
              <a:gd name="connsiteX11" fmla="*/ 2150918 w 3086100"/>
              <a:gd name="connsiteY11" fmla="*/ 1704109 h 2527512"/>
              <a:gd name="connsiteX12" fmla="*/ 2067791 w 3086100"/>
              <a:gd name="connsiteY12" fmla="*/ 1911927 h 2527512"/>
              <a:gd name="connsiteX13" fmla="*/ 2036618 w 3086100"/>
              <a:gd name="connsiteY13" fmla="*/ 2057400 h 2527512"/>
              <a:gd name="connsiteX14" fmla="*/ 1984664 w 3086100"/>
              <a:gd name="connsiteY14" fmla="*/ 2296390 h 2527512"/>
              <a:gd name="connsiteX15" fmla="*/ 1932709 w 3086100"/>
              <a:gd name="connsiteY15" fmla="*/ 2493818 h 2527512"/>
              <a:gd name="connsiteX16" fmla="*/ 1870364 w 3086100"/>
              <a:gd name="connsiteY16" fmla="*/ 2514600 h 2527512"/>
              <a:gd name="connsiteX17" fmla="*/ 1496291 w 3086100"/>
              <a:gd name="connsiteY17" fmla="*/ 2358736 h 2527512"/>
              <a:gd name="connsiteX18" fmla="*/ 1319646 w 3086100"/>
              <a:gd name="connsiteY18" fmla="*/ 2213263 h 2527512"/>
              <a:gd name="connsiteX19" fmla="*/ 1153391 w 3086100"/>
              <a:gd name="connsiteY19" fmla="*/ 2088572 h 2527512"/>
              <a:gd name="connsiteX20" fmla="*/ 945573 w 3086100"/>
              <a:gd name="connsiteY20" fmla="*/ 1922318 h 2527512"/>
              <a:gd name="connsiteX21" fmla="*/ 737755 w 3086100"/>
              <a:gd name="connsiteY21" fmla="*/ 1672936 h 2527512"/>
              <a:gd name="connsiteX22" fmla="*/ 571500 w 3086100"/>
              <a:gd name="connsiteY22" fmla="*/ 1589809 h 2527512"/>
              <a:gd name="connsiteX23" fmla="*/ 249382 w 3086100"/>
              <a:gd name="connsiteY23" fmla="*/ 1537854 h 2527512"/>
              <a:gd name="connsiteX24" fmla="*/ 114300 w 3086100"/>
              <a:gd name="connsiteY24" fmla="*/ 1537854 h 2527512"/>
              <a:gd name="connsiteX25" fmla="*/ 0 w 3086100"/>
              <a:gd name="connsiteY25" fmla="*/ 1537854 h 2527512"/>
              <a:gd name="connsiteX26" fmla="*/ 0 w 3086100"/>
              <a:gd name="connsiteY26" fmla="*/ 1537854 h 2527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086100" h="2527512">
                <a:moveTo>
                  <a:pt x="3086100" y="0"/>
                </a:moveTo>
                <a:cubicBezTo>
                  <a:pt x="2962275" y="95250"/>
                  <a:pt x="2838450" y="190500"/>
                  <a:pt x="2763982" y="270163"/>
                </a:cubicBezTo>
                <a:cubicBezTo>
                  <a:pt x="2689514" y="349826"/>
                  <a:pt x="2670464" y="422563"/>
                  <a:pt x="2639291" y="477981"/>
                </a:cubicBezTo>
                <a:cubicBezTo>
                  <a:pt x="2608118" y="533399"/>
                  <a:pt x="2601191" y="559377"/>
                  <a:pt x="2576946" y="602672"/>
                </a:cubicBezTo>
                <a:cubicBezTo>
                  <a:pt x="2552700" y="645968"/>
                  <a:pt x="2526723" y="692727"/>
                  <a:pt x="2493818" y="737754"/>
                </a:cubicBezTo>
                <a:cubicBezTo>
                  <a:pt x="2460913" y="782781"/>
                  <a:pt x="2414154" y="827809"/>
                  <a:pt x="2379518" y="872836"/>
                </a:cubicBezTo>
                <a:cubicBezTo>
                  <a:pt x="2344882" y="917863"/>
                  <a:pt x="2306782" y="969818"/>
                  <a:pt x="2286000" y="1007918"/>
                </a:cubicBezTo>
                <a:cubicBezTo>
                  <a:pt x="2265218" y="1046018"/>
                  <a:pt x="2263487" y="1051213"/>
                  <a:pt x="2254828" y="1101436"/>
                </a:cubicBezTo>
                <a:cubicBezTo>
                  <a:pt x="2246169" y="1151659"/>
                  <a:pt x="2237510" y="1267690"/>
                  <a:pt x="2234046" y="1309254"/>
                </a:cubicBezTo>
                <a:cubicBezTo>
                  <a:pt x="2230582" y="1350818"/>
                  <a:pt x="2237510" y="1309254"/>
                  <a:pt x="2234046" y="1350818"/>
                </a:cubicBezTo>
                <a:cubicBezTo>
                  <a:pt x="2230582" y="1392382"/>
                  <a:pt x="2227119" y="1499754"/>
                  <a:pt x="2213264" y="1558636"/>
                </a:cubicBezTo>
                <a:cubicBezTo>
                  <a:pt x="2199409" y="1617518"/>
                  <a:pt x="2175164" y="1645227"/>
                  <a:pt x="2150918" y="1704109"/>
                </a:cubicBezTo>
                <a:cubicBezTo>
                  <a:pt x="2126672" y="1762991"/>
                  <a:pt x="2086841" y="1853045"/>
                  <a:pt x="2067791" y="1911927"/>
                </a:cubicBezTo>
                <a:cubicBezTo>
                  <a:pt x="2048741" y="1970809"/>
                  <a:pt x="2050472" y="1993323"/>
                  <a:pt x="2036618" y="2057400"/>
                </a:cubicBezTo>
                <a:cubicBezTo>
                  <a:pt x="2022764" y="2121477"/>
                  <a:pt x="2001982" y="2223654"/>
                  <a:pt x="1984664" y="2296390"/>
                </a:cubicBezTo>
                <a:cubicBezTo>
                  <a:pt x="1967346" y="2369126"/>
                  <a:pt x="1951759" y="2457450"/>
                  <a:pt x="1932709" y="2493818"/>
                </a:cubicBezTo>
                <a:cubicBezTo>
                  <a:pt x="1913659" y="2530186"/>
                  <a:pt x="1943100" y="2537114"/>
                  <a:pt x="1870364" y="2514600"/>
                </a:cubicBezTo>
                <a:cubicBezTo>
                  <a:pt x="1797628" y="2492086"/>
                  <a:pt x="1588077" y="2408959"/>
                  <a:pt x="1496291" y="2358736"/>
                </a:cubicBezTo>
                <a:cubicBezTo>
                  <a:pt x="1404505" y="2308513"/>
                  <a:pt x="1376796" y="2258290"/>
                  <a:pt x="1319646" y="2213263"/>
                </a:cubicBezTo>
                <a:cubicBezTo>
                  <a:pt x="1262496" y="2168236"/>
                  <a:pt x="1215736" y="2137063"/>
                  <a:pt x="1153391" y="2088572"/>
                </a:cubicBezTo>
                <a:cubicBezTo>
                  <a:pt x="1091045" y="2040081"/>
                  <a:pt x="1014846" y="1991591"/>
                  <a:pt x="945573" y="1922318"/>
                </a:cubicBezTo>
                <a:cubicBezTo>
                  <a:pt x="876300" y="1853045"/>
                  <a:pt x="800100" y="1728354"/>
                  <a:pt x="737755" y="1672936"/>
                </a:cubicBezTo>
                <a:cubicBezTo>
                  <a:pt x="675410" y="1617518"/>
                  <a:pt x="652895" y="1612323"/>
                  <a:pt x="571500" y="1589809"/>
                </a:cubicBezTo>
                <a:cubicBezTo>
                  <a:pt x="490105" y="1567295"/>
                  <a:pt x="325582" y="1546513"/>
                  <a:pt x="249382" y="1537854"/>
                </a:cubicBezTo>
                <a:cubicBezTo>
                  <a:pt x="173182" y="1529195"/>
                  <a:pt x="114300" y="1537854"/>
                  <a:pt x="114300" y="1537854"/>
                </a:cubicBezTo>
                <a:lnTo>
                  <a:pt x="0" y="1537854"/>
                </a:lnTo>
                <a:lnTo>
                  <a:pt x="0" y="1537854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Voľná forma 7"/>
          <p:cNvSpPr/>
          <p:nvPr/>
        </p:nvSpPr>
        <p:spPr>
          <a:xfrm>
            <a:off x="4561609" y="3086100"/>
            <a:ext cx="966355" cy="3553691"/>
          </a:xfrm>
          <a:custGeom>
            <a:avLst/>
            <a:gdLst>
              <a:gd name="connsiteX0" fmla="*/ 966355 w 966355"/>
              <a:gd name="connsiteY0" fmla="*/ 0 h 3553691"/>
              <a:gd name="connsiteX1" fmla="*/ 945573 w 966355"/>
              <a:gd name="connsiteY1" fmla="*/ 83127 h 3553691"/>
              <a:gd name="connsiteX2" fmla="*/ 904009 w 966355"/>
              <a:gd name="connsiteY2" fmla="*/ 280555 h 3553691"/>
              <a:gd name="connsiteX3" fmla="*/ 852055 w 966355"/>
              <a:gd name="connsiteY3" fmla="*/ 457200 h 3553691"/>
              <a:gd name="connsiteX4" fmla="*/ 810491 w 966355"/>
              <a:gd name="connsiteY4" fmla="*/ 623455 h 3553691"/>
              <a:gd name="connsiteX5" fmla="*/ 737755 w 966355"/>
              <a:gd name="connsiteY5" fmla="*/ 727364 h 3553691"/>
              <a:gd name="connsiteX6" fmla="*/ 654627 w 966355"/>
              <a:gd name="connsiteY6" fmla="*/ 779318 h 3553691"/>
              <a:gd name="connsiteX7" fmla="*/ 529936 w 966355"/>
              <a:gd name="connsiteY7" fmla="*/ 883227 h 3553691"/>
              <a:gd name="connsiteX8" fmla="*/ 394855 w 966355"/>
              <a:gd name="connsiteY8" fmla="*/ 1028700 h 3553691"/>
              <a:gd name="connsiteX9" fmla="*/ 457200 w 966355"/>
              <a:gd name="connsiteY9" fmla="*/ 1194955 h 3553691"/>
              <a:gd name="connsiteX10" fmla="*/ 529936 w 966355"/>
              <a:gd name="connsiteY10" fmla="*/ 1330036 h 3553691"/>
              <a:gd name="connsiteX11" fmla="*/ 623455 w 966355"/>
              <a:gd name="connsiteY11" fmla="*/ 1465118 h 3553691"/>
              <a:gd name="connsiteX12" fmla="*/ 633846 w 966355"/>
              <a:gd name="connsiteY12" fmla="*/ 1506682 h 3553691"/>
              <a:gd name="connsiteX13" fmla="*/ 613064 w 966355"/>
              <a:gd name="connsiteY13" fmla="*/ 1610591 h 3553691"/>
              <a:gd name="connsiteX14" fmla="*/ 446809 w 966355"/>
              <a:gd name="connsiteY14" fmla="*/ 1745673 h 3553691"/>
              <a:gd name="connsiteX15" fmla="*/ 301336 w 966355"/>
              <a:gd name="connsiteY15" fmla="*/ 1870364 h 3553691"/>
              <a:gd name="connsiteX16" fmla="*/ 93518 w 966355"/>
              <a:gd name="connsiteY16" fmla="*/ 2109355 h 3553691"/>
              <a:gd name="connsiteX17" fmla="*/ 72736 w 966355"/>
              <a:gd name="connsiteY17" fmla="*/ 2337955 h 3553691"/>
              <a:gd name="connsiteX18" fmla="*/ 31173 w 966355"/>
              <a:gd name="connsiteY18" fmla="*/ 2878282 h 3553691"/>
              <a:gd name="connsiteX19" fmla="*/ 0 w 966355"/>
              <a:gd name="connsiteY19" fmla="*/ 3553691 h 3553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66355" h="3553691">
                <a:moveTo>
                  <a:pt x="966355" y="0"/>
                </a:moveTo>
                <a:cubicBezTo>
                  <a:pt x="961159" y="18184"/>
                  <a:pt x="955964" y="36368"/>
                  <a:pt x="945573" y="83127"/>
                </a:cubicBezTo>
                <a:cubicBezTo>
                  <a:pt x="935182" y="129886"/>
                  <a:pt x="919595" y="218210"/>
                  <a:pt x="904009" y="280555"/>
                </a:cubicBezTo>
                <a:cubicBezTo>
                  <a:pt x="888423" y="342900"/>
                  <a:pt x="867641" y="400050"/>
                  <a:pt x="852055" y="457200"/>
                </a:cubicBezTo>
                <a:cubicBezTo>
                  <a:pt x="836469" y="514350"/>
                  <a:pt x="829541" y="578428"/>
                  <a:pt x="810491" y="623455"/>
                </a:cubicBezTo>
                <a:cubicBezTo>
                  <a:pt x="791441" y="668482"/>
                  <a:pt x="763732" y="701387"/>
                  <a:pt x="737755" y="727364"/>
                </a:cubicBezTo>
                <a:cubicBezTo>
                  <a:pt x="711778" y="753341"/>
                  <a:pt x="689263" y="753341"/>
                  <a:pt x="654627" y="779318"/>
                </a:cubicBezTo>
                <a:cubicBezTo>
                  <a:pt x="619991" y="805295"/>
                  <a:pt x="573231" y="841663"/>
                  <a:pt x="529936" y="883227"/>
                </a:cubicBezTo>
                <a:cubicBezTo>
                  <a:pt x="486641" y="924791"/>
                  <a:pt x="406978" y="976745"/>
                  <a:pt x="394855" y="1028700"/>
                </a:cubicBezTo>
                <a:cubicBezTo>
                  <a:pt x="382732" y="1080655"/>
                  <a:pt x="434686" y="1144732"/>
                  <a:pt x="457200" y="1194955"/>
                </a:cubicBezTo>
                <a:cubicBezTo>
                  <a:pt x="479713" y="1245178"/>
                  <a:pt x="502227" y="1285009"/>
                  <a:pt x="529936" y="1330036"/>
                </a:cubicBezTo>
                <a:cubicBezTo>
                  <a:pt x="557645" y="1375063"/>
                  <a:pt x="606137" y="1435677"/>
                  <a:pt x="623455" y="1465118"/>
                </a:cubicBezTo>
                <a:cubicBezTo>
                  <a:pt x="640773" y="1494559"/>
                  <a:pt x="635578" y="1482437"/>
                  <a:pt x="633846" y="1506682"/>
                </a:cubicBezTo>
                <a:cubicBezTo>
                  <a:pt x="632114" y="1530927"/>
                  <a:pt x="644237" y="1570759"/>
                  <a:pt x="613064" y="1610591"/>
                </a:cubicBezTo>
                <a:cubicBezTo>
                  <a:pt x="581891" y="1650423"/>
                  <a:pt x="498764" y="1702378"/>
                  <a:pt x="446809" y="1745673"/>
                </a:cubicBezTo>
                <a:cubicBezTo>
                  <a:pt x="394854" y="1788969"/>
                  <a:pt x="360218" y="1809750"/>
                  <a:pt x="301336" y="1870364"/>
                </a:cubicBezTo>
                <a:cubicBezTo>
                  <a:pt x="242454" y="1930978"/>
                  <a:pt x="131618" y="2031423"/>
                  <a:pt x="93518" y="2109355"/>
                </a:cubicBezTo>
                <a:cubicBezTo>
                  <a:pt x="55418" y="2187287"/>
                  <a:pt x="83127" y="2209801"/>
                  <a:pt x="72736" y="2337955"/>
                </a:cubicBezTo>
                <a:cubicBezTo>
                  <a:pt x="62345" y="2466109"/>
                  <a:pt x="43296" y="2675659"/>
                  <a:pt x="31173" y="2878282"/>
                </a:cubicBezTo>
                <a:cubicBezTo>
                  <a:pt x="19050" y="3080905"/>
                  <a:pt x="9525" y="3317298"/>
                  <a:pt x="0" y="3553691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58145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7" grpId="0" animBg="1"/>
      <p:bldP spid="8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081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2274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21798"/>
            <a:ext cx="9144000" cy="4614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BlokTextu 2"/>
          <p:cNvSpPr txBox="1"/>
          <p:nvPr/>
        </p:nvSpPr>
        <p:spPr>
          <a:xfrm>
            <a:off x="5508104" y="4278489"/>
            <a:ext cx="1008112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Bodva</a:t>
            </a:r>
            <a:endParaRPr lang="sk-SK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410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3458"/>
            <a:ext cx="9144000" cy="6151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084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476672"/>
            <a:ext cx="8674067" cy="576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0036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50381"/>
            <a:ext cx="9144000" cy="5557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6288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82578"/>
            <a:ext cx="9144000" cy="5292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5173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57177"/>
            <a:ext cx="9144000" cy="4943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5783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57177"/>
            <a:ext cx="9144000" cy="494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303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57177"/>
            <a:ext cx="9144000" cy="494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090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59874"/>
            <a:ext cx="9144000" cy="2938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6512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425" y="500795"/>
            <a:ext cx="4248472" cy="4919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bdĺžnik 2"/>
          <p:cNvSpPr/>
          <p:nvPr/>
        </p:nvSpPr>
        <p:spPr>
          <a:xfrm>
            <a:off x="4499992" y="2976920"/>
            <a:ext cx="3786999" cy="14219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altLang="sk-SK" sz="3200" b="1" dirty="0" smtClean="0">
                <a:latin typeface="Calibri" panose="020F0502020204030204" pitchFamily="34" charset="0"/>
                <a:cs typeface="Tahoma" pitchFamily="34" charset="0"/>
              </a:rPr>
              <a:t>nadmorská výška</a:t>
            </a:r>
          </a:p>
          <a:p>
            <a:pPr marL="571500" indent="-5715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altLang="sk-SK" sz="3200" b="1" dirty="0" smtClean="0">
                <a:latin typeface="Calibri" panose="020F0502020204030204" pitchFamily="34" charset="0"/>
                <a:cs typeface="Tahoma" pitchFamily="34" charset="0"/>
              </a:rPr>
              <a:t>relatívna výška</a:t>
            </a:r>
          </a:p>
          <a:p>
            <a:pPr marL="571500" indent="-5715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altLang="sk-SK" sz="3200" b="1" dirty="0" smtClean="0">
                <a:latin typeface="Calibri" panose="020F0502020204030204" pitchFamily="34" charset="0"/>
                <a:cs typeface="Tahoma" pitchFamily="34" charset="0"/>
              </a:rPr>
              <a:t>tvarové vlastnosti</a:t>
            </a:r>
            <a:endParaRPr lang="sk-SK" altLang="sk-SK" sz="32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5070122" y="527622"/>
            <a:ext cx="2299604" cy="718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sk-SK" altLang="sk-SK" sz="4400" b="1" dirty="0" smtClean="0">
                <a:solidFill>
                  <a:srgbClr val="FFFF00"/>
                </a:solidFill>
                <a:latin typeface="Calibri" panose="020F0502020204030204" pitchFamily="34" charset="0"/>
                <a:cs typeface="Tahoma" pitchFamily="34" charset="0"/>
              </a:rPr>
              <a:t>Rozvodie</a:t>
            </a:r>
            <a:endParaRPr lang="sk-SK" altLang="sk-SK" sz="4400" b="1" dirty="0">
              <a:solidFill>
                <a:srgbClr val="FFFF00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739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89602"/>
            <a:ext cx="9144000" cy="4878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852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43587"/>
            <a:ext cx="9144000" cy="5970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2487"/>
            <a:ext cx="9144000" cy="6093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3873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2633"/>
            <a:ext cx="9144000" cy="6072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33503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69407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1600" y="548680"/>
            <a:ext cx="7217357" cy="571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238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14316"/>
            <a:ext cx="9144000" cy="4629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9049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8039"/>
            <a:ext cx="9144000" cy="6081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1919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8039"/>
            <a:ext cx="9144000" cy="6081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5848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332656"/>
            <a:ext cx="5577888" cy="640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7699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368161"/>
            <a:ext cx="5577888" cy="6373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6569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44824"/>
            <a:ext cx="9144000" cy="3990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7059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374058"/>
            <a:ext cx="5743267" cy="6367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9958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4127" y="208093"/>
            <a:ext cx="5743267" cy="6649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4081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2244" y="208093"/>
            <a:ext cx="5736417" cy="6641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7372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9776" y="233264"/>
            <a:ext cx="5721528" cy="6624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2727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8785" y="244809"/>
            <a:ext cx="5722520" cy="6625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vál 2"/>
          <p:cNvSpPr/>
          <p:nvPr/>
        </p:nvSpPr>
        <p:spPr>
          <a:xfrm>
            <a:off x="4380045" y="2492896"/>
            <a:ext cx="479987" cy="432048"/>
          </a:xfrm>
          <a:prstGeom prst="ellipse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03417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461857"/>
            <a:ext cx="6950950" cy="572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437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517242"/>
            <a:ext cx="6950950" cy="547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912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498781"/>
            <a:ext cx="6950950" cy="555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101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908720"/>
            <a:ext cx="3933126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912" y="3573016"/>
            <a:ext cx="4538043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7906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404663"/>
            <a:ext cx="8352928" cy="6199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vál 2"/>
          <p:cNvSpPr/>
          <p:nvPr/>
        </p:nvSpPr>
        <p:spPr>
          <a:xfrm>
            <a:off x="3347864" y="3140968"/>
            <a:ext cx="1584176" cy="1584176"/>
          </a:xfrm>
          <a:prstGeom prst="ellipse">
            <a:avLst/>
          </a:prstGeom>
          <a:noFill/>
          <a:ln w="76200">
            <a:solidFill>
              <a:schemeClr val="bg2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73250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8096" y="0"/>
            <a:ext cx="8627807" cy="6858000"/>
          </a:xfrm>
          <a:prstGeom prst="rect">
            <a:avLst/>
          </a:prstGeom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3541713" y="3429000"/>
            <a:ext cx="2401887" cy="523862"/>
          </a:xfrm>
          <a:prstGeom prst="rect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2075" tIns="46038" rIns="92075" bIns="46038">
            <a:spAutoFit/>
          </a:bodyPr>
          <a:lstStyle/>
          <a:p>
            <a:pPr algn="ctr"/>
            <a:r>
              <a:rPr lang="sk-SK" altLang="sk-SK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Dolinová sieť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251520" y="1888486"/>
            <a:ext cx="4536504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altLang="sk-SK" sz="3200" b="1" dirty="0" smtClean="0">
                <a:latin typeface="Calibri" panose="020F0502020204030204" pitchFamily="34" charset="0"/>
                <a:cs typeface="Tahoma" pitchFamily="34" charset="0"/>
              </a:rPr>
              <a:t>horizontálny posun rozvodia</a:t>
            </a:r>
          </a:p>
          <a:p>
            <a:pPr marL="571500" indent="-5715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altLang="sk-SK" sz="3200" b="1" dirty="0" smtClean="0">
                <a:latin typeface="Calibri" panose="020F0502020204030204" pitchFamily="34" charset="0"/>
                <a:cs typeface="Tahoma" pitchFamily="34" charset="0"/>
              </a:rPr>
              <a:t>riečne pirátstvo</a:t>
            </a:r>
            <a:endParaRPr lang="sk-SK" altLang="sk-SK" sz="32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251520" y="692696"/>
            <a:ext cx="4313425" cy="6047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sk-SK" altLang="sk-SK" sz="3600" b="1" dirty="0" smtClean="0">
                <a:solidFill>
                  <a:srgbClr val="FFFF00"/>
                </a:solidFill>
                <a:latin typeface="Calibri" panose="020F0502020204030204" pitchFamily="34" charset="0"/>
                <a:cs typeface="Tahoma" pitchFamily="34" charset="0"/>
              </a:rPr>
              <a:t>Transformácia povodí</a:t>
            </a:r>
            <a:endParaRPr lang="sk-SK" altLang="sk-SK" sz="3600" b="1" dirty="0">
              <a:solidFill>
                <a:srgbClr val="FFFF0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540367"/>
            <a:ext cx="3784435" cy="5673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69451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5892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96079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2487"/>
            <a:ext cx="9144000" cy="6093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92860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6093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63401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23953"/>
            <a:ext cx="9144000" cy="6093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41936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19304"/>
            <a:ext cx="9144000" cy="4619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1744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9268" name="Rectangle 4"/>
          <p:cNvSpPr>
            <a:spLocks noChangeArrowheads="1"/>
          </p:cNvSpPr>
          <p:nvPr/>
        </p:nvSpPr>
        <p:spPr bwMode="auto">
          <a:xfrm>
            <a:off x="4495800" y="5334000"/>
            <a:ext cx="4267200" cy="58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k-SK" altLang="sk-SK" sz="3200" b="1" dirty="0">
                <a:latin typeface="Times New Roman" pitchFamily="18" charset="0"/>
              </a:rPr>
              <a:t>Ján </a:t>
            </a:r>
            <a:r>
              <a:rPr lang="sk-SK" altLang="sk-SK" sz="3200" b="1" dirty="0" err="1">
                <a:latin typeface="Times New Roman" pitchFamily="18" charset="0"/>
              </a:rPr>
              <a:t>Lacika</a:t>
            </a:r>
            <a:endParaRPr lang="sk-SK" altLang="sk-SK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936" y="188640"/>
            <a:ext cx="9144000" cy="6093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0222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5536910"/>
          </a:xfrm>
          <a:prstGeom prst="rect">
            <a:avLst/>
          </a:prstGeom>
        </p:spPr>
      </p:pic>
      <p:sp>
        <p:nvSpPr>
          <p:cNvPr id="3" name="Voľná forma 2"/>
          <p:cNvSpPr/>
          <p:nvPr/>
        </p:nvSpPr>
        <p:spPr>
          <a:xfrm>
            <a:off x="1585813" y="3440190"/>
            <a:ext cx="549918" cy="217410"/>
          </a:xfrm>
          <a:custGeom>
            <a:avLst/>
            <a:gdLst>
              <a:gd name="connsiteX0" fmla="*/ 0 w 549918"/>
              <a:gd name="connsiteY0" fmla="*/ 217410 h 217410"/>
              <a:gd name="connsiteX1" fmla="*/ 179043 w 549918"/>
              <a:gd name="connsiteY1" fmla="*/ 153466 h 217410"/>
              <a:gd name="connsiteX2" fmla="*/ 549918 w 549918"/>
              <a:gd name="connsiteY2" fmla="*/ 0 h 217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9918" h="217410">
                <a:moveTo>
                  <a:pt x="0" y="217410"/>
                </a:moveTo>
                <a:cubicBezTo>
                  <a:pt x="43695" y="203555"/>
                  <a:pt x="87390" y="189701"/>
                  <a:pt x="179043" y="153466"/>
                </a:cubicBezTo>
                <a:cubicBezTo>
                  <a:pt x="270696" y="117231"/>
                  <a:pt x="410307" y="58615"/>
                  <a:pt x="549918" y="0"/>
                </a:cubicBezTo>
              </a:path>
            </a:pathLst>
          </a:custGeom>
          <a:noFill/>
          <a:ln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Voľná forma 13"/>
          <p:cNvSpPr/>
          <p:nvPr/>
        </p:nvSpPr>
        <p:spPr>
          <a:xfrm>
            <a:off x="2442663" y="2858299"/>
            <a:ext cx="1112627" cy="505158"/>
          </a:xfrm>
          <a:custGeom>
            <a:avLst/>
            <a:gdLst>
              <a:gd name="connsiteX0" fmla="*/ 0 w 1112627"/>
              <a:gd name="connsiteY0" fmla="*/ 505158 h 505158"/>
              <a:gd name="connsiteX1" fmla="*/ 306931 w 1112627"/>
              <a:gd name="connsiteY1" fmla="*/ 466792 h 505158"/>
              <a:gd name="connsiteX2" fmla="*/ 498764 w 1112627"/>
              <a:gd name="connsiteY2" fmla="*/ 422031 h 505158"/>
              <a:gd name="connsiteX3" fmla="*/ 588285 w 1112627"/>
              <a:gd name="connsiteY3" fmla="*/ 364481 h 505158"/>
              <a:gd name="connsiteX4" fmla="*/ 722568 w 1112627"/>
              <a:gd name="connsiteY4" fmla="*/ 281354 h 505158"/>
              <a:gd name="connsiteX5" fmla="*/ 997527 w 1112627"/>
              <a:gd name="connsiteY5" fmla="*/ 51156 h 505158"/>
              <a:gd name="connsiteX6" fmla="*/ 1112627 w 1112627"/>
              <a:gd name="connsiteY6" fmla="*/ 0 h 505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2627" h="505158">
                <a:moveTo>
                  <a:pt x="0" y="505158"/>
                </a:moveTo>
                <a:cubicBezTo>
                  <a:pt x="111902" y="492902"/>
                  <a:pt x="223804" y="480646"/>
                  <a:pt x="306931" y="466792"/>
                </a:cubicBezTo>
                <a:cubicBezTo>
                  <a:pt x="390058" y="452938"/>
                  <a:pt x="451872" y="439083"/>
                  <a:pt x="498764" y="422031"/>
                </a:cubicBezTo>
                <a:cubicBezTo>
                  <a:pt x="545656" y="404979"/>
                  <a:pt x="588285" y="364481"/>
                  <a:pt x="588285" y="364481"/>
                </a:cubicBezTo>
                <a:cubicBezTo>
                  <a:pt x="625586" y="341035"/>
                  <a:pt x="654361" y="333575"/>
                  <a:pt x="722568" y="281354"/>
                </a:cubicBezTo>
                <a:cubicBezTo>
                  <a:pt x="790775" y="229133"/>
                  <a:pt x="932517" y="98048"/>
                  <a:pt x="997527" y="51156"/>
                </a:cubicBezTo>
                <a:cubicBezTo>
                  <a:pt x="1062537" y="4264"/>
                  <a:pt x="1087582" y="2132"/>
                  <a:pt x="1112627" y="0"/>
                </a:cubicBezTo>
              </a:path>
            </a:pathLst>
          </a:custGeom>
          <a:noFill/>
          <a:ln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Voľná forma 14"/>
          <p:cNvSpPr/>
          <p:nvPr/>
        </p:nvSpPr>
        <p:spPr>
          <a:xfrm>
            <a:off x="3779094" y="2736806"/>
            <a:ext cx="153465" cy="51155"/>
          </a:xfrm>
          <a:custGeom>
            <a:avLst/>
            <a:gdLst>
              <a:gd name="connsiteX0" fmla="*/ 0 w 153465"/>
              <a:gd name="connsiteY0" fmla="*/ 51155 h 51155"/>
              <a:gd name="connsiteX1" fmla="*/ 127888 w 153465"/>
              <a:gd name="connsiteY1" fmla="*/ 12788 h 51155"/>
              <a:gd name="connsiteX2" fmla="*/ 153465 w 153465"/>
              <a:gd name="connsiteY2" fmla="*/ 0 h 5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65" h="51155">
                <a:moveTo>
                  <a:pt x="0" y="51155"/>
                </a:moveTo>
                <a:lnTo>
                  <a:pt x="127888" y="12788"/>
                </a:lnTo>
                <a:cubicBezTo>
                  <a:pt x="153466" y="4262"/>
                  <a:pt x="153465" y="2131"/>
                  <a:pt x="153465" y="0"/>
                </a:cubicBezTo>
              </a:path>
            </a:pathLst>
          </a:custGeom>
          <a:noFill/>
          <a:ln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Voľná forma 15"/>
          <p:cNvSpPr/>
          <p:nvPr/>
        </p:nvSpPr>
        <p:spPr>
          <a:xfrm>
            <a:off x="4201124" y="2708812"/>
            <a:ext cx="1182966" cy="155733"/>
          </a:xfrm>
          <a:custGeom>
            <a:avLst/>
            <a:gdLst>
              <a:gd name="connsiteX0" fmla="*/ 0 w 1182966"/>
              <a:gd name="connsiteY0" fmla="*/ 72754 h 155733"/>
              <a:gd name="connsiteX1" fmla="*/ 249382 w 1182966"/>
              <a:gd name="connsiteY1" fmla="*/ 72754 h 155733"/>
              <a:gd name="connsiteX2" fmla="*/ 326115 w 1182966"/>
              <a:gd name="connsiteY2" fmla="*/ 143093 h 155733"/>
              <a:gd name="connsiteX3" fmla="*/ 485975 w 1182966"/>
              <a:gd name="connsiteY3" fmla="*/ 143093 h 155733"/>
              <a:gd name="connsiteX4" fmla="*/ 633047 w 1182966"/>
              <a:gd name="connsiteY4" fmla="*/ 15205 h 155733"/>
              <a:gd name="connsiteX5" fmla="*/ 767329 w 1182966"/>
              <a:gd name="connsiteY5" fmla="*/ 2416 h 155733"/>
              <a:gd name="connsiteX6" fmla="*/ 863245 w 1182966"/>
              <a:gd name="connsiteY6" fmla="*/ 15205 h 155733"/>
              <a:gd name="connsiteX7" fmla="*/ 1016711 w 1182966"/>
              <a:gd name="connsiteY7" fmla="*/ 15205 h 155733"/>
              <a:gd name="connsiteX8" fmla="*/ 1182966 w 1182966"/>
              <a:gd name="connsiteY8" fmla="*/ 40782 h 155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2966" h="155733">
                <a:moveTo>
                  <a:pt x="0" y="72754"/>
                </a:moveTo>
                <a:cubicBezTo>
                  <a:pt x="97515" y="66892"/>
                  <a:pt x="195030" y="61031"/>
                  <a:pt x="249382" y="72754"/>
                </a:cubicBezTo>
                <a:cubicBezTo>
                  <a:pt x="303734" y="84477"/>
                  <a:pt x="286683" y="131370"/>
                  <a:pt x="326115" y="143093"/>
                </a:cubicBezTo>
                <a:cubicBezTo>
                  <a:pt x="365547" y="154816"/>
                  <a:pt x="434820" y="164408"/>
                  <a:pt x="485975" y="143093"/>
                </a:cubicBezTo>
                <a:cubicBezTo>
                  <a:pt x="537130" y="121778"/>
                  <a:pt x="586155" y="38651"/>
                  <a:pt x="633047" y="15205"/>
                </a:cubicBezTo>
                <a:cubicBezTo>
                  <a:pt x="679939" y="-8241"/>
                  <a:pt x="728963" y="2416"/>
                  <a:pt x="767329" y="2416"/>
                </a:cubicBezTo>
                <a:cubicBezTo>
                  <a:pt x="805695" y="2416"/>
                  <a:pt x="821681" y="13074"/>
                  <a:pt x="863245" y="15205"/>
                </a:cubicBezTo>
                <a:cubicBezTo>
                  <a:pt x="904809" y="17336"/>
                  <a:pt x="963424" y="10942"/>
                  <a:pt x="1016711" y="15205"/>
                </a:cubicBezTo>
                <a:cubicBezTo>
                  <a:pt x="1069998" y="19468"/>
                  <a:pt x="1126482" y="30125"/>
                  <a:pt x="1182966" y="40782"/>
                </a:cubicBezTo>
              </a:path>
            </a:pathLst>
          </a:custGeom>
          <a:noFill/>
          <a:ln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7" name="Voľná forma 16"/>
          <p:cNvSpPr/>
          <p:nvPr/>
        </p:nvSpPr>
        <p:spPr>
          <a:xfrm>
            <a:off x="5806120" y="1905533"/>
            <a:ext cx="1355614" cy="850456"/>
          </a:xfrm>
          <a:custGeom>
            <a:avLst/>
            <a:gdLst>
              <a:gd name="connsiteX0" fmla="*/ 0 w 1355614"/>
              <a:gd name="connsiteY0" fmla="*/ 850456 h 850456"/>
              <a:gd name="connsiteX1" fmla="*/ 358087 w 1355614"/>
              <a:gd name="connsiteY1" fmla="*/ 824878 h 850456"/>
              <a:gd name="connsiteX2" fmla="*/ 645835 w 1355614"/>
              <a:gd name="connsiteY2" fmla="*/ 767329 h 850456"/>
              <a:gd name="connsiteX3" fmla="*/ 767329 w 1355614"/>
              <a:gd name="connsiteY3" fmla="*/ 709779 h 850456"/>
              <a:gd name="connsiteX4" fmla="*/ 850456 w 1355614"/>
              <a:gd name="connsiteY4" fmla="*/ 696990 h 850456"/>
              <a:gd name="connsiteX5" fmla="*/ 1055077 w 1355614"/>
              <a:gd name="connsiteY5" fmla="*/ 607468 h 850456"/>
              <a:gd name="connsiteX6" fmla="*/ 1125416 w 1355614"/>
              <a:gd name="connsiteY6" fmla="*/ 498764 h 850456"/>
              <a:gd name="connsiteX7" fmla="*/ 1144599 w 1355614"/>
              <a:gd name="connsiteY7" fmla="*/ 255776 h 850456"/>
              <a:gd name="connsiteX8" fmla="*/ 1221332 w 1355614"/>
              <a:gd name="connsiteY8" fmla="*/ 83127 h 850456"/>
              <a:gd name="connsiteX9" fmla="*/ 1291670 w 1355614"/>
              <a:gd name="connsiteY9" fmla="*/ 25577 h 850456"/>
              <a:gd name="connsiteX10" fmla="*/ 1304459 w 1355614"/>
              <a:gd name="connsiteY10" fmla="*/ 12789 h 850456"/>
              <a:gd name="connsiteX11" fmla="*/ 1355614 w 1355614"/>
              <a:gd name="connsiteY11" fmla="*/ 0 h 85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55614" h="850456">
                <a:moveTo>
                  <a:pt x="0" y="850456"/>
                </a:moveTo>
                <a:cubicBezTo>
                  <a:pt x="125224" y="844594"/>
                  <a:pt x="250448" y="838732"/>
                  <a:pt x="358087" y="824878"/>
                </a:cubicBezTo>
                <a:cubicBezTo>
                  <a:pt x="465726" y="811023"/>
                  <a:pt x="577628" y="786512"/>
                  <a:pt x="645835" y="767329"/>
                </a:cubicBezTo>
                <a:cubicBezTo>
                  <a:pt x="714042" y="748146"/>
                  <a:pt x="733226" y="721502"/>
                  <a:pt x="767329" y="709779"/>
                </a:cubicBezTo>
                <a:cubicBezTo>
                  <a:pt x="801432" y="698056"/>
                  <a:pt x="802498" y="714042"/>
                  <a:pt x="850456" y="696990"/>
                </a:cubicBezTo>
                <a:cubicBezTo>
                  <a:pt x="898414" y="679938"/>
                  <a:pt x="1009250" y="640506"/>
                  <a:pt x="1055077" y="607468"/>
                </a:cubicBezTo>
                <a:cubicBezTo>
                  <a:pt x="1100904" y="574430"/>
                  <a:pt x="1110496" y="557379"/>
                  <a:pt x="1125416" y="498764"/>
                </a:cubicBezTo>
                <a:cubicBezTo>
                  <a:pt x="1140336" y="440149"/>
                  <a:pt x="1128613" y="325049"/>
                  <a:pt x="1144599" y="255776"/>
                </a:cubicBezTo>
                <a:cubicBezTo>
                  <a:pt x="1160585" y="186503"/>
                  <a:pt x="1196820" y="121494"/>
                  <a:pt x="1221332" y="83127"/>
                </a:cubicBezTo>
                <a:cubicBezTo>
                  <a:pt x="1245844" y="44760"/>
                  <a:pt x="1277815" y="37300"/>
                  <a:pt x="1291670" y="25577"/>
                </a:cubicBezTo>
                <a:cubicBezTo>
                  <a:pt x="1305525" y="13854"/>
                  <a:pt x="1293802" y="17052"/>
                  <a:pt x="1304459" y="12789"/>
                </a:cubicBezTo>
                <a:cubicBezTo>
                  <a:pt x="1315116" y="8526"/>
                  <a:pt x="1335365" y="4263"/>
                  <a:pt x="1355614" y="0"/>
                </a:cubicBezTo>
              </a:path>
            </a:pathLst>
          </a:custGeom>
          <a:noFill/>
          <a:ln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9" name="Voľná forma 18"/>
          <p:cNvSpPr/>
          <p:nvPr/>
        </p:nvSpPr>
        <p:spPr>
          <a:xfrm>
            <a:off x="7526215" y="1087049"/>
            <a:ext cx="1189360" cy="927189"/>
          </a:xfrm>
          <a:custGeom>
            <a:avLst/>
            <a:gdLst>
              <a:gd name="connsiteX0" fmla="*/ 0 w 1189360"/>
              <a:gd name="connsiteY0" fmla="*/ 927189 h 927189"/>
              <a:gd name="connsiteX1" fmla="*/ 255777 w 1189360"/>
              <a:gd name="connsiteY1" fmla="*/ 818484 h 927189"/>
              <a:gd name="connsiteX2" fmla="*/ 287749 w 1189360"/>
              <a:gd name="connsiteY2" fmla="*/ 626652 h 927189"/>
              <a:gd name="connsiteX3" fmla="*/ 383665 w 1189360"/>
              <a:gd name="connsiteY3" fmla="*/ 473186 h 927189"/>
              <a:gd name="connsiteX4" fmla="*/ 703385 w 1189360"/>
              <a:gd name="connsiteY4" fmla="*/ 428425 h 927189"/>
              <a:gd name="connsiteX5" fmla="*/ 1035894 w 1189360"/>
              <a:gd name="connsiteY5" fmla="*/ 287748 h 927189"/>
              <a:gd name="connsiteX6" fmla="*/ 1119021 w 1189360"/>
              <a:gd name="connsiteY6" fmla="*/ 121494 h 927189"/>
              <a:gd name="connsiteX7" fmla="*/ 1163782 w 1189360"/>
              <a:gd name="connsiteY7" fmla="*/ 44761 h 927189"/>
              <a:gd name="connsiteX8" fmla="*/ 1189360 w 1189360"/>
              <a:gd name="connsiteY8" fmla="*/ 0 h 927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9360" h="927189">
                <a:moveTo>
                  <a:pt x="0" y="927189"/>
                </a:moveTo>
                <a:cubicBezTo>
                  <a:pt x="103909" y="897881"/>
                  <a:pt x="207819" y="868574"/>
                  <a:pt x="255777" y="818484"/>
                </a:cubicBezTo>
                <a:cubicBezTo>
                  <a:pt x="303735" y="768394"/>
                  <a:pt x="266434" y="684202"/>
                  <a:pt x="287749" y="626652"/>
                </a:cubicBezTo>
                <a:cubicBezTo>
                  <a:pt x="309064" y="569102"/>
                  <a:pt x="314392" y="506224"/>
                  <a:pt x="383665" y="473186"/>
                </a:cubicBezTo>
                <a:cubicBezTo>
                  <a:pt x="452938" y="440148"/>
                  <a:pt x="594680" y="459331"/>
                  <a:pt x="703385" y="428425"/>
                </a:cubicBezTo>
                <a:cubicBezTo>
                  <a:pt x="812090" y="397519"/>
                  <a:pt x="966621" y="338903"/>
                  <a:pt x="1035894" y="287748"/>
                </a:cubicBezTo>
                <a:cubicBezTo>
                  <a:pt x="1105167" y="236593"/>
                  <a:pt x="1097706" y="161992"/>
                  <a:pt x="1119021" y="121494"/>
                </a:cubicBezTo>
                <a:cubicBezTo>
                  <a:pt x="1140336" y="80996"/>
                  <a:pt x="1152059" y="65010"/>
                  <a:pt x="1163782" y="44761"/>
                </a:cubicBezTo>
                <a:cubicBezTo>
                  <a:pt x="1175505" y="24512"/>
                  <a:pt x="1182966" y="9592"/>
                  <a:pt x="1189360" y="0"/>
                </a:cubicBezTo>
              </a:path>
            </a:pathLst>
          </a:custGeom>
          <a:noFill/>
          <a:ln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0" name="Voľná forma 19"/>
          <p:cNvSpPr/>
          <p:nvPr/>
        </p:nvSpPr>
        <p:spPr>
          <a:xfrm>
            <a:off x="2170545" y="2927927"/>
            <a:ext cx="1078408" cy="1735950"/>
          </a:xfrm>
          <a:custGeom>
            <a:avLst/>
            <a:gdLst>
              <a:gd name="connsiteX0" fmla="*/ 0 w 1078408"/>
              <a:gd name="connsiteY0" fmla="*/ 0 h 1735950"/>
              <a:gd name="connsiteX1" fmla="*/ 120073 w 1078408"/>
              <a:gd name="connsiteY1" fmla="*/ 369455 h 1735950"/>
              <a:gd name="connsiteX2" fmla="*/ 240146 w 1078408"/>
              <a:gd name="connsiteY2" fmla="*/ 822037 h 1735950"/>
              <a:gd name="connsiteX3" fmla="*/ 323273 w 1078408"/>
              <a:gd name="connsiteY3" fmla="*/ 1136073 h 1735950"/>
              <a:gd name="connsiteX4" fmla="*/ 397164 w 1078408"/>
              <a:gd name="connsiteY4" fmla="*/ 1182255 h 1735950"/>
              <a:gd name="connsiteX5" fmla="*/ 591128 w 1078408"/>
              <a:gd name="connsiteY5" fmla="*/ 1274618 h 1735950"/>
              <a:gd name="connsiteX6" fmla="*/ 822037 w 1078408"/>
              <a:gd name="connsiteY6" fmla="*/ 1459346 h 1735950"/>
              <a:gd name="connsiteX7" fmla="*/ 1052946 w 1078408"/>
              <a:gd name="connsiteY7" fmla="*/ 1708728 h 1735950"/>
              <a:gd name="connsiteX8" fmla="*/ 1062182 w 1078408"/>
              <a:gd name="connsiteY8" fmla="*/ 1717964 h 173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8408" h="1735950">
                <a:moveTo>
                  <a:pt x="0" y="0"/>
                </a:moveTo>
                <a:cubicBezTo>
                  <a:pt x="40024" y="116224"/>
                  <a:pt x="80049" y="232449"/>
                  <a:pt x="120073" y="369455"/>
                </a:cubicBezTo>
                <a:cubicBezTo>
                  <a:pt x="160097" y="506461"/>
                  <a:pt x="240146" y="822037"/>
                  <a:pt x="240146" y="822037"/>
                </a:cubicBezTo>
                <a:cubicBezTo>
                  <a:pt x="274013" y="949807"/>
                  <a:pt x="297103" y="1076037"/>
                  <a:pt x="323273" y="1136073"/>
                </a:cubicBezTo>
                <a:cubicBezTo>
                  <a:pt x="349443" y="1196109"/>
                  <a:pt x="352522" y="1159164"/>
                  <a:pt x="397164" y="1182255"/>
                </a:cubicBezTo>
                <a:cubicBezTo>
                  <a:pt x="441806" y="1205346"/>
                  <a:pt x="520316" y="1228436"/>
                  <a:pt x="591128" y="1274618"/>
                </a:cubicBezTo>
                <a:cubicBezTo>
                  <a:pt x="661940" y="1320800"/>
                  <a:pt x="745067" y="1386994"/>
                  <a:pt x="822037" y="1459346"/>
                </a:cubicBezTo>
                <a:cubicBezTo>
                  <a:pt x="899007" y="1531698"/>
                  <a:pt x="1012922" y="1665625"/>
                  <a:pt x="1052946" y="1708728"/>
                </a:cubicBezTo>
                <a:cubicBezTo>
                  <a:pt x="1092970" y="1751831"/>
                  <a:pt x="1077576" y="1734897"/>
                  <a:pt x="1062182" y="1717964"/>
                </a:cubicBezTo>
              </a:path>
            </a:pathLst>
          </a:custGeom>
          <a:noFill/>
          <a:ln w="57150">
            <a:solidFill>
              <a:srgbClr val="FFFF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1" name="Voľná forma 20"/>
          <p:cNvSpPr/>
          <p:nvPr/>
        </p:nvSpPr>
        <p:spPr>
          <a:xfrm>
            <a:off x="3444441" y="2641600"/>
            <a:ext cx="232520" cy="1745673"/>
          </a:xfrm>
          <a:custGeom>
            <a:avLst/>
            <a:gdLst>
              <a:gd name="connsiteX0" fmla="*/ 222395 w 232520"/>
              <a:gd name="connsiteY0" fmla="*/ 0 h 1745673"/>
              <a:gd name="connsiteX1" fmla="*/ 203923 w 232520"/>
              <a:gd name="connsiteY1" fmla="*/ 304800 h 1745673"/>
              <a:gd name="connsiteX2" fmla="*/ 148504 w 232520"/>
              <a:gd name="connsiteY2" fmla="*/ 434109 h 1745673"/>
              <a:gd name="connsiteX3" fmla="*/ 56141 w 232520"/>
              <a:gd name="connsiteY3" fmla="*/ 572655 h 1745673"/>
              <a:gd name="connsiteX4" fmla="*/ 723 w 232520"/>
              <a:gd name="connsiteY4" fmla="*/ 674255 h 1745673"/>
              <a:gd name="connsiteX5" fmla="*/ 28432 w 232520"/>
              <a:gd name="connsiteY5" fmla="*/ 886691 h 1745673"/>
              <a:gd name="connsiteX6" fmla="*/ 83850 w 232520"/>
              <a:gd name="connsiteY6" fmla="*/ 1006764 h 1745673"/>
              <a:gd name="connsiteX7" fmla="*/ 176214 w 232520"/>
              <a:gd name="connsiteY7" fmla="*/ 1330036 h 1745673"/>
              <a:gd name="connsiteX8" fmla="*/ 222395 w 232520"/>
              <a:gd name="connsiteY8" fmla="*/ 1477818 h 1745673"/>
              <a:gd name="connsiteX9" fmla="*/ 231632 w 232520"/>
              <a:gd name="connsiteY9" fmla="*/ 1634836 h 1745673"/>
              <a:gd name="connsiteX10" fmla="*/ 231632 w 232520"/>
              <a:gd name="connsiteY10" fmla="*/ 1745673 h 1745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520" h="1745673">
                <a:moveTo>
                  <a:pt x="222395" y="0"/>
                </a:moveTo>
                <a:cubicBezTo>
                  <a:pt x="219316" y="116224"/>
                  <a:pt x="216238" y="232448"/>
                  <a:pt x="203923" y="304800"/>
                </a:cubicBezTo>
                <a:cubicBezTo>
                  <a:pt x="191608" y="377152"/>
                  <a:pt x="173134" y="389467"/>
                  <a:pt x="148504" y="434109"/>
                </a:cubicBezTo>
                <a:cubicBezTo>
                  <a:pt x="123874" y="478752"/>
                  <a:pt x="80771" y="532631"/>
                  <a:pt x="56141" y="572655"/>
                </a:cubicBezTo>
                <a:cubicBezTo>
                  <a:pt x="31511" y="612679"/>
                  <a:pt x="5341" y="621916"/>
                  <a:pt x="723" y="674255"/>
                </a:cubicBezTo>
                <a:cubicBezTo>
                  <a:pt x="-3895" y="726594"/>
                  <a:pt x="14577" y="831273"/>
                  <a:pt x="28432" y="886691"/>
                </a:cubicBezTo>
                <a:cubicBezTo>
                  <a:pt x="42286" y="942109"/>
                  <a:pt x="59220" y="932873"/>
                  <a:pt x="83850" y="1006764"/>
                </a:cubicBezTo>
                <a:cubicBezTo>
                  <a:pt x="108480" y="1080655"/>
                  <a:pt x="153123" y="1251527"/>
                  <a:pt x="176214" y="1330036"/>
                </a:cubicBezTo>
                <a:cubicBezTo>
                  <a:pt x="199305" y="1408545"/>
                  <a:pt x="213159" y="1427018"/>
                  <a:pt x="222395" y="1477818"/>
                </a:cubicBezTo>
                <a:cubicBezTo>
                  <a:pt x="231631" y="1528618"/>
                  <a:pt x="230093" y="1590194"/>
                  <a:pt x="231632" y="1634836"/>
                </a:cubicBezTo>
                <a:cubicBezTo>
                  <a:pt x="233171" y="1679478"/>
                  <a:pt x="232401" y="1712575"/>
                  <a:pt x="231632" y="1745673"/>
                </a:cubicBezTo>
              </a:path>
            </a:pathLst>
          </a:custGeom>
          <a:noFill/>
          <a:ln w="57150">
            <a:solidFill>
              <a:srgbClr val="FFFF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2" name="Voľná forma 21"/>
          <p:cNvSpPr/>
          <p:nvPr/>
        </p:nvSpPr>
        <p:spPr>
          <a:xfrm>
            <a:off x="4017026" y="2198255"/>
            <a:ext cx="361010" cy="1904467"/>
          </a:xfrm>
          <a:custGeom>
            <a:avLst/>
            <a:gdLst>
              <a:gd name="connsiteX0" fmla="*/ 56210 w 361010"/>
              <a:gd name="connsiteY0" fmla="*/ 0 h 1904467"/>
              <a:gd name="connsiteX1" fmla="*/ 792 w 361010"/>
              <a:gd name="connsiteY1" fmla="*/ 415636 h 1904467"/>
              <a:gd name="connsiteX2" fmla="*/ 93156 w 361010"/>
              <a:gd name="connsiteY2" fmla="*/ 895927 h 1904467"/>
              <a:gd name="connsiteX3" fmla="*/ 56210 w 361010"/>
              <a:gd name="connsiteY3" fmla="*/ 1293090 h 1904467"/>
              <a:gd name="connsiteX4" fmla="*/ 93156 w 361010"/>
              <a:gd name="connsiteY4" fmla="*/ 1588654 h 1904467"/>
              <a:gd name="connsiteX5" fmla="*/ 176283 w 361010"/>
              <a:gd name="connsiteY5" fmla="*/ 1699490 h 1904467"/>
              <a:gd name="connsiteX6" fmla="*/ 314829 w 361010"/>
              <a:gd name="connsiteY6" fmla="*/ 1874981 h 1904467"/>
              <a:gd name="connsiteX7" fmla="*/ 361010 w 361010"/>
              <a:gd name="connsiteY7" fmla="*/ 1902690 h 190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10" h="1904467">
                <a:moveTo>
                  <a:pt x="56210" y="0"/>
                </a:moveTo>
                <a:cubicBezTo>
                  <a:pt x="25422" y="133157"/>
                  <a:pt x="-5366" y="266315"/>
                  <a:pt x="792" y="415636"/>
                </a:cubicBezTo>
                <a:cubicBezTo>
                  <a:pt x="6950" y="564957"/>
                  <a:pt x="83920" y="749685"/>
                  <a:pt x="93156" y="895927"/>
                </a:cubicBezTo>
                <a:cubicBezTo>
                  <a:pt x="102392" y="1042169"/>
                  <a:pt x="56210" y="1177636"/>
                  <a:pt x="56210" y="1293090"/>
                </a:cubicBezTo>
                <a:cubicBezTo>
                  <a:pt x="56210" y="1408544"/>
                  <a:pt x="73144" y="1520921"/>
                  <a:pt x="93156" y="1588654"/>
                </a:cubicBezTo>
                <a:cubicBezTo>
                  <a:pt x="113168" y="1656387"/>
                  <a:pt x="139338" y="1651769"/>
                  <a:pt x="176283" y="1699490"/>
                </a:cubicBezTo>
                <a:cubicBezTo>
                  <a:pt x="213228" y="1747211"/>
                  <a:pt x="284041" y="1841114"/>
                  <a:pt x="314829" y="1874981"/>
                </a:cubicBezTo>
                <a:cubicBezTo>
                  <a:pt x="345617" y="1908848"/>
                  <a:pt x="353313" y="1905769"/>
                  <a:pt x="361010" y="1902690"/>
                </a:cubicBezTo>
              </a:path>
            </a:pathLst>
          </a:custGeom>
          <a:noFill/>
          <a:ln w="57150">
            <a:solidFill>
              <a:srgbClr val="FFFF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3" name="Voľná forma 22"/>
          <p:cNvSpPr/>
          <p:nvPr/>
        </p:nvSpPr>
        <p:spPr>
          <a:xfrm>
            <a:off x="5476364" y="1856509"/>
            <a:ext cx="507561" cy="1605402"/>
          </a:xfrm>
          <a:custGeom>
            <a:avLst/>
            <a:gdLst>
              <a:gd name="connsiteX0" fmla="*/ 28509 w 507561"/>
              <a:gd name="connsiteY0" fmla="*/ 0 h 1605402"/>
              <a:gd name="connsiteX1" fmla="*/ 800 w 507561"/>
              <a:gd name="connsiteY1" fmla="*/ 397164 h 1605402"/>
              <a:gd name="connsiteX2" fmla="*/ 56218 w 507561"/>
              <a:gd name="connsiteY2" fmla="*/ 591127 h 1605402"/>
              <a:gd name="connsiteX3" fmla="*/ 139345 w 507561"/>
              <a:gd name="connsiteY3" fmla="*/ 766618 h 1605402"/>
              <a:gd name="connsiteX4" fmla="*/ 176291 w 507561"/>
              <a:gd name="connsiteY4" fmla="*/ 923636 h 1605402"/>
              <a:gd name="connsiteX5" fmla="*/ 194763 w 507561"/>
              <a:gd name="connsiteY5" fmla="*/ 1071418 h 1605402"/>
              <a:gd name="connsiteX6" fmla="*/ 222472 w 507561"/>
              <a:gd name="connsiteY6" fmla="*/ 1154546 h 1605402"/>
              <a:gd name="connsiteX7" fmla="*/ 287127 w 507561"/>
              <a:gd name="connsiteY7" fmla="*/ 1274618 h 1605402"/>
              <a:gd name="connsiteX8" fmla="*/ 416436 w 507561"/>
              <a:gd name="connsiteY8" fmla="*/ 1450109 h 1605402"/>
              <a:gd name="connsiteX9" fmla="*/ 499563 w 507561"/>
              <a:gd name="connsiteY9" fmla="*/ 1588655 h 1605402"/>
              <a:gd name="connsiteX10" fmla="*/ 499563 w 507561"/>
              <a:gd name="connsiteY10" fmla="*/ 1597891 h 160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7561" h="1605402">
                <a:moveTo>
                  <a:pt x="28509" y="0"/>
                </a:moveTo>
                <a:cubicBezTo>
                  <a:pt x="12345" y="149321"/>
                  <a:pt x="-3818" y="298643"/>
                  <a:pt x="800" y="397164"/>
                </a:cubicBezTo>
                <a:cubicBezTo>
                  <a:pt x="5418" y="495685"/>
                  <a:pt x="33127" y="529551"/>
                  <a:pt x="56218" y="591127"/>
                </a:cubicBezTo>
                <a:cubicBezTo>
                  <a:pt x="79309" y="652703"/>
                  <a:pt x="119333" y="711200"/>
                  <a:pt x="139345" y="766618"/>
                </a:cubicBezTo>
                <a:cubicBezTo>
                  <a:pt x="159357" y="822036"/>
                  <a:pt x="167055" y="872836"/>
                  <a:pt x="176291" y="923636"/>
                </a:cubicBezTo>
                <a:cubicBezTo>
                  <a:pt x="185527" y="974436"/>
                  <a:pt x="187066" y="1032933"/>
                  <a:pt x="194763" y="1071418"/>
                </a:cubicBezTo>
                <a:cubicBezTo>
                  <a:pt x="202460" y="1109903"/>
                  <a:pt x="207078" y="1120679"/>
                  <a:pt x="222472" y="1154546"/>
                </a:cubicBezTo>
                <a:cubicBezTo>
                  <a:pt x="237866" y="1188413"/>
                  <a:pt x="254800" y="1225358"/>
                  <a:pt x="287127" y="1274618"/>
                </a:cubicBezTo>
                <a:cubicBezTo>
                  <a:pt x="319454" y="1323879"/>
                  <a:pt x="381030" y="1397770"/>
                  <a:pt x="416436" y="1450109"/>
                </a:cubicBezTo>
                <a:cubicBezTo>
                  <a:pt x="451842" y="1502448"/>
                  <a:pt x="485709" y="1564025"/>
                  <a:pt x="499563" y="1588655"/>
                </a:cubicBezTo>
                <a:cubicBezTo>
                  <a:pt x="513417" y="1613285"/>
                  <a:pt x="506490" y="1605588"/>
                  <a:pt x="499563" y="1597891"/>
                </a:cubicBezTo>
              </a:path>
            </a:pathLst>
          </a:custGeom>
          <a:noFill/>
          <a:ln w="57150">
            <a:solidFill>
              <a:srgbClr val="FFFF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Voľná forma 23"/>
          <p:cNvSpPr/>
          <p:nvPr/>
        </p:nvSpPr>
        <p:spPr>
          <a:xfrm>
            <a:off x="6456218" y="618836"/>
            <a:ext cx="1440873" cy="1182255"/>
          </a:xfrm>
          <a:custGeom>
            <a:avLst/>
            <a:gdLst>
              <a:gd name="connsiteX0" fmla="*/ 0 w 1440873"/>
              <a:gd name="connsiteY0" fmla="*/ 1182255 h 1182255"/>
              <a:gd name="connsiteX1" fmla="*/ 452582 w 1440873"/>
              <a:gd name="connsiteY1" fmla="*/ 1080655 h 1182255"/>
              <a:gd name="connsiteX2" fmla="*/ 701964 w 1440873"/>
              <a:gd name="connsiteY2" fmla="*/ 1043709 h 1182255"/>
              <a:gd name="connsiteX3" fmla="*/ 812800 w 1440873"/>
              <a:gd name="connsiteY3" fmla="*/ 997528 h 1182255"/>
              <a:gd name="connsiteX4" fmla="*/ 932873 w 1440873"/>
              <a:gd name="connsiteY4" fmla="*/ 858982 h 1182255"/>
              <a:gd name="connsiteX5" fmla="*/ 1006764 w 1440873"/>
              <a:gd name="connsiteY5" fmla="*/ 683491 h 1182255"/>
              <a:gd name="connsiteX6" fmla="*/ 1071418 w 1440873"/>
              <a:gd name="connsiteY6" fmla="*/ 508000 h 1182255"/>
              <a:gd name="connsiteX7" fmla="*/ 1200727 w 1440873"/>
              <a:gd name="connsiteY7" fmla="*/ 203200 h 1182255"/>
              <a:gd name="connsiteX8" fmla="*/ 1265382 w 1440873"/>
              <a:gd name="connsiteY8" fmla="*/ 138546 h 1182255"/>
              <a:gd name="connsiteX9" fmla="*/ 1385455 w 1440873"/>
              <a:gd name="connsiteY9" fmla="*/ 55419 h 1182255"/>
              <a:gd name="connsiteX10" fmla="*/ 1413164 w 1440873"/>
              <a:gd name="connsiteY10" fmla="*/ 27709 h 1182255"/>
              <a:gd name="connsiteX11" fmla="*/ 1413164 w 1440873"/>
              <a:gd name="connsiteY11" fmla="*/ 27709 h 1182255"/>
              <a:gd name="connsiteX12" fmla="*/ 1440873 w 1440873"/>
              <a:gd name="connsiteY12" fmla="*/ 0 h 1182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40873" h="1182255">
                <a:moveTo>
                  <a:pt x="0" y="1182255"/>
                </a:moveTo>
                <a:lnTo>
                  <a:pt x="452582" y="1080655"/>
                </a:lnTo>
                <a:cubicBezTo>
                  <a:pt x="569576" y="1057564"/>
                  <a:pt x="641928" y="1057564"/>
                  <a:pt x="701964" y="1043709"/>
                </a:cubicBezTo>
                <a:cubicBezTo>
                  <a:pt x="762000" y="1029854"/>
                  <a:pt x="774315" y="1028316"/>
                  <a:pt x="812800" y="997528"/>
                </a:cubicBezTo>
                <a:cubicBezTo>
                  <a:pt x="851285" y="966740"/>
                  <a:pt x="900546" y="911321"/>
                  <a:pt x="932873" y="858982"/>
                </a:cubicBezTo>
                <a:cubicBezTo>
                  <a:pt x="965200" y="806643"/>
                  <a:pt x="983673" y="741988"/>
                  <a:pt x="1006764" y="683491"/>
                </a:cubicBezTo>
                <a:cubicBezTo>
                  <a:pt x="1029855" y="624994"/>
                  <a:pt x="1039091" y="588048"/>
                  <a:pt x="1071418" y="508000"/>
                </a:cubicBezTo>
                <a:cubicBezTo>
                  <a:pt x="1103745" y="427952"/>
                  <a:pt x="1168400" y="264776"/>
                  <a:pt x="1200727" y="203200"/>
                </a:cubicBezTo>
                <a:cubicBezTo>
                  <a:pt x="1233054" y="141624"/>
                  <a:pt x="1234594" y="163176"/>
                  <a:pt x="1265382" y="138546"/>
                </a:cubicBezTo>
                <a:cubicBezTo>
                  <a:pt x="1296170" y="113916"/>
                  <a:pt x="1360825" y="73892"/>
                  <a:pt x="1385455" y="55419"/>
                </a:cubicBezTo>
                <a:cubicBezTo>
                  <a:pt x="1410085" y="36946"/>
                  <a:pt x="1413164" y="27709"/>
                  <a:pt x="1413164" y="27709"/>
                </a:cubicBezTo>
                <a:lnTo>
                  <a:pt x="1413164" y="27709"/>
                </a:lnTo>
                <a:lnTo>
                  <a:pt x="1440873" y="0"/>
                </a:lnTo>
              </a:path>
            </a:pathLst>
          </a:custGeom>
          <a:noFill/>
          <a:ln w="57150">
            <a:solidFill>
              <a:srgbClr val="FFFF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5" name="Voľná forma 24"/>
          <p:cNvSpPr/>
          <p:nvPr/>
        </p:nvSpPr>
        <p:spPr>
          <a:xfrm>
            <a:off x="7188476" y="1625600"/>
            <a:ext cx="178319" cy="1080655"/>
          </a:xfrm>
          <a:custGeom>
            <a:avLst/>
            <a:gdLst>
              <a:gd name="connsiteX0" fmla="*/ 43597 w 178319"/>
              <a:gd name="connsiteY0" fmla="*/ 1080655 h 1080655"/>
              <a:gd name="connsiteX1" fmla="*/ 15888 w 178319"/>
              <a:gd name="connsiteY1" fmla="*/ 997527 h 1080655"/>
              <a:gd name="connsiteX2" fmla="*/ 6651 w 178319"/>
              <a:gd name="connsiteY2" fmla="*/ 674255 h 1080655"/>
              <a:gd name="connsiteX3" fmla="*/ 117488 w 178319"/>
              <a:gd name="connsiteY3" fmla="*/ 471055 h 1080655"/>
              <a:gd name="connsiteX4" fmla="*/ 172906 w 178319"/>
              <a:gd name="connsiteY4" fmla="*/ 295564 h 1080655"/>
              <a:gd name="connsiteX5" fmla="*/ 163669 w 178319"/>
              <a:gd name="connsiteY5" fmla="*/ 175491 h 1080655"/>
              <a:gd name="connsiteX6" fmla="*/ 62069 w 178319"/>
              <a:gd name="connsiteY6" fmla="*/ 0 h 108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319" h="1080655">
                <a:moveTo>
                  <a:pt x="43597" y="1080655"/>
                </a:moveTo>
                <a:cubicBezTo>
                  <a:pt x="32821" y="1072957"/>
                  <a:pt x="22046" y="1065260"/>
                  <a:pt x="15888" y="997527"/>
                </a:cubicBezTo>
                <a:cubicBezTo>
                  <a:pt x="9730" y="929794"/>
                  <a:pt x="-10282" y="762000"/>
                  <a:pt x="6651" y="674255"/>
                </a:cubicBezTo>
                <a:cubicBezTo>
                  <a:pt x="23584" y="586510"/>
                  <a:pt x="89779" y="534170"/>
                  <a:pt x="117488" y="471055"/>
                </a:cubicBezTo>
                <a:cubicBezTo>
                  <a:pt x="145197" y="407940"/>
                  <a:pt x="165209" y="344825"/>
                  <a:pt x="172906" y="295564"/>
                </a:cubicBezTo>
                <a:cubicBezTo>
                  <a:pt x="180603" y="246303"/>
                  <a:pt x="182142" y="224752"/>
                  <a:pt x="163669" y="175491"/>
                </a:cubicBezTo>
                <a:cubicBezTo>
                  <a:pt x="145196" y="126230"/>
                  <a:pt x="103632" y="63115"/>
                  <a:pt x="62069" y="0"/>
                </a:cubicBezTo>
              </a:path>
            </a:pathLst>
          </a:custGeom>
          <a:noFill/>
          <a:ln w="57150">
            <a:solidFill>
              <a:srgbClr val="FFFF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262255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2530"/>
            <a:ext cx="9144000" cy="6093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2514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2633"/>
            <a:ext cx="9144000" cy="6072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4440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2405"/>
            <a:ext cx="9144000" cy="5733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vál 2"/>
          <p:cNvSpPr/>
          <p:nvPr/>
        </p:nvSpPr>
        <p:spPr>
          <a:xfrm rot="18758220">
            <a:off x="971600" y="3620387"/>
            <a:ext cx="426298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vál 4"/>
          <p:cNvSpPr/>
          <p:nvPr/>
        </p:nvSpPr>
        <p:spPr>
          <a:xfrm rot="18382373">
            <a:off x="1475656" y="2420888"/>
            <a:ext cx="1152128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vál 6"/>
          <p:cNvSpPr/>
          <p:nvPr/>
        </p:nvSpPr>
        <p:spPr>
          <a:xfrm>
            <a:off x="4427984" y="1844824"/>
            <a:ext cx="432048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vál 7"/>
          <p:cNvSpPr/>
          <p:nvPr/>
        </p:nvSpPr>
        <p:spPr>
          <a:xfrm rot="19905178">
            <a:off x="3986700" y="2132856"/>
            <a:ext cx="432048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84863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9769"/>
            <a:ext cx="9144000" cy="6075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1125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65666"/>
            <a:ext cx="9144000" cy="5926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8001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79854"/>
            <a:ext cx="9144000" cy="6098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4924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21798"/>
            <a:ext cx="9144000" cy="4614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1809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134" y="0"/>
            <a:ext cx="8633732" cy="6858000"/>
          </a:xfrm>
          <a:prstGeom prst="rect">
            <a:avLst/>
          </a:prstGeom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2843808" y="2708920"/>
            <a:ext cx="3024336" cy="1385637"/>
          </a:xfrm>
          <a:prstGeom prst="rect">
            <a:avLst/>
          </a:prstGeom>
          <a:solidFill>
            <a:srgbClr val="C20E82"/>
          </a:solidFill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k-SK" altLang="sk-SK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Sieť medzidolinových chrbtov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939" y="776955"/>
            <a:ext cx="8024105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0310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903676"/>
            <a:ext cx="8268469" cy="4253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0566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394963"/>
            <a:ext cx="4608512" cy="6188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9317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576637"/>
            <a:ext cx="7294756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2984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260647"/>
            <a:ext cx="4752528" cy="6446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7460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6983"/>
            <a:ext cx="9144000" cy="6484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vál 2"/>
          <p:cNvSpPr/>
          <p:nvPr/>
        </p:nvSpPr>
        <p:spPr>
          <a:xfrm>
            <a:off x="3275856" y="3717032"/>
            <a:ext cx="576064" cy="288032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98819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75538"/>
            <a:ext cx="9144000" cy="5106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1064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87" y="0"/>
            <a:ext cx="842962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Ovál 3"/>
          <p:cNvSpPr/>
          <p:nvPr/>
        </p:nvSpPr>
        <p:spPr>
          <a:xfrm>
            <a:off x="4463987" y="4077072"/>
            <a:ext cx="216024" cy="216024"/>
          </a:xfrm>
          <a:prstGeom prst="ellipse">
            <a:avLst/>
          </a:prstGeom>
          <a:noFill/>
          <a:ln w="76200">
            <a:solidFill>
              <a:srgbClr val="00B0F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209584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5259"/>
            <a:ext cx="9144000" cy="6687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1484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7206"/>
            <a:ext cx="9144000" cy="6683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6499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134" y="0"/>
            <a:ext cx="8633732" cy="6858000"/>
          </a:xfrm>
          <a:prstGeom prst="rect">
            <a:avLst/>
          </a:prstGeom>
        </p:spPr>
      </p:pic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3136404" y="3212976"/>
            <a:ext cx="2871192" cy="954750"/>
          </a:xfrm>
          <a:prstGeom prst="rect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 fov="0">
              <a:rot lat="0" lon="0" rev="0"/>
            </a:camera>
            <a:lightRig rig="soft" dir="t">
              <a:rot lat="0" lon="0" rev="0"/>
            </a:lightRig>
          </a:scene3d>
          <a:sp3d>
            <a:bevelT w="152400" h="38100" prst="coolSlant"/>
            <a:contourClr>
              <a:schemeClr val="dk1">
                <a:tint val="100000"/>
                <a:shade val="100000"/>
                <a:hueMod val="100000"/>
                <a:satMod val="100000"/>
              </a:schemeClr>
            </a:contour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k-SK" altLang="sk-SK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Geomorfologická sieť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2405"/>
            <a:ext cx="9144000" cy="5733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Voľná forma 7"/>
          <p:cNvSpPr/>
          <p:nvPr/>
        </p:nvSpPr>
        <p:spPr>
          <a:xfrm>
            <a:off x="2878282" y="1197427"/>
            <a:ext cx="6208568" cy="1337955"/>
          </a:xfrm>
          <a:custGeom>
            <a:avLst/>
            <a:gdLst>
              <a:gd name="connsiteX0" fmla="*/ 0 w 6208568"/>
              <a:gd name="connsiteY0" fmla="*/ 215737 h 1337955"/>
              <a:gd name="connsiteX1" fmla="*/ 135082 w 6208568"/>
              <a:gd name="connsiteY1" fmla="*/ 252105 h 1337955"/>
              <a:gd name="connsiteX2" fmla="*/ 254577 w 6208568"/>
              <a:gd name="connsiteY2" fmla="*/ 257300 h 1337955"/>
              <a:gd name="connsiteX3" fmla="*/ 358486 w 6208568"/>
              <a:gd name="connsiteY3" fmla="*/ 231323 h 1337955"/>
              <a:gd name="connsiteX4" fmla="*/ 529936 w 6208568"/>
              <a:gd name="connsiteY4" fmla="*/ 215737 h 1337955"/>
              <a:gd name="connsiteX5" fmla="*/ 607868 w 6208568"/>
              <a:gd name="connsiteY5" fmla="*/ 278082 h 1337955"/>
              <a:gd name="connsiteX6" fmla="*/ 628650 w 6208568"/>
              <a:gd name="connsiteY6" fmla="*/ 413164 h 1337955"/>
              <a:gd name="connsiteX7" fmla="*/ 649432 w 6208568"/>
              <a:gd name="connsiteY7" fmla="*/ 496291 h 1337955"/>
              <a:gd name="connsiteX8" fmla="*/ 737754 w 6208568"/>
              <a:gd name="connsiteY8" fmla="*/ 485900 h 1337955"/>
              <a:gd name="connsiteX9" fmla="*/ 820882 w 6208568"/>
              <a:gd name="connsiteY9" fmla="*/ 465118 h 1337955"/>
              <a:gd name="connsiteX10" fmla="*/ 929986 w 6208568"/>
              <a:gd name="connsiteY10" fmla="*/ 444337 h 1337955"/>
              <a:gd name="connsiteX11" fmla="*/ 997527 w 6208568"/>
              <a:gd name="connsiteY11" fmla="*/ 381991 h 1337955"/>
              <a:gd name="connsiteX12" fmla="*/ 1018309 w 6208568"/>
              <a:gd name="connsiteY12" fmla="*/ 309255 h 1337955"/>
              <a:gd name="connsiteX13" fmla="*/ 1054677 w 6208568"/>
              <a:gd name="connsiteY13" fmla="*/ 184564 h 1337955"/>
              <a:gd name="connsiteX14" fmla="*/ 1200150 w 6208568"/>
              <a:gd name="connsiteY14" fmla="*/ 168978 h 1337955"/>
              <a:gd name="connsiteX15" fmla="*/ 1278082 w 6208568"/>
              <a:gd name="connsiteY15" fmla="*/ 106632 h 1337955"/>
              <a:gd name="connsiteX16" fmla="*/ 1330036 w 6208568"/>
              <a:gd name="connsiteY16" fmla="*/ 18309 h 1337955"/>
              <a:gd name="connsiteX17" fmla="*/ 1397577 w 6208568"/>
              <a:gd name="connsiteY17" fmla="*/ 7918 h 1337955"/>
              <a:gd name="connsiteX18" fmla="*/ 1454727 w 6208568"/>
              <a:gd name="connsiteY18" fmla="*/ 111828 h 1337955"/>
              <a:gd name="connsiteX19" fmla="*/ 1517073 w 6208568"/>
              <a:gd name="connsiteY19" fmla="*/ 179368 h 1337955"/>
              <a:gd name="connsiteX20" fmla="*/ 1672936 w 6208568"/>
              <a:gd name="connsiteY20" fmla="*/ 220932 h 1337955"/>
              <a:gd name="connsiteX21" fmla="*/ 1735282 w 6208568"/>
              <a:gd name="connsiteY21" fmla="*/ 241714 h 1337955"/>
              <a:gd name="connsiteX22" fmla="*/ 1776845 w 6208568"/>
              <a:gd name="connsiteY22" fmla="*/ 278082 h 1337955"/>
              <a:gd name="connsiteX23" fmla="*/ 1813213 w 6208568"/>
              <a:gd name="connsiteY23" fmla="*/ 361209 h 1337955"/>
              <a:gd name="connsiteX24" fmla="*/ 1833995 w 6208568"/>
              <a:gd name="connsiteY24" fmla="*/ 444337 h 1337955"/>
              <a:gd name="connsiteX25" fmla="*/ 1875559 w 6208568"/>
              <a:gd name="connsiteY25" fmla="*/ 501487 h 1337955"/>
              <a:gd name="connsiteX26" fmla="*/ 1906732 w 6208568"/>
              <a:gd name="connsiteY26" fmla="*/ 595005 h 1337955"/>
              <a:gd name="connsiteX27" fmla="*/ 1906732 w 6208568"/>
              <a:gd name="connsiteY27" fmla="*/ 646959 h 1337955"/>
              <a:gd name="connsiteX28" fmla="*/ 1922318 w 6208568"/>
              <a:gd name="connsiteY28" fmla="*/ 714500 h 1337955"/>
              <a:gd name="connsiteX29" fmla="*/ 1906732 w 6208568"/>
              <a:gd name="connsiteY29" fmla="*/ 771650 h 1337955"/>
              <a:gd name="connsiteX30" fmla="*/ 1865168 w 6208568"/>
              <a:gd name="connsiteY30" fmla="*/ 859973 h 1337955"/>
              <a:gd name="connsiteX31" fmla="*/ 1854777 w 6208568"/>
              <a:gd name="connsiteY31" fmla="*/ 901537 h 1337955"/>
              <a:gd name="connsiteX32" fmla="*/ 1932709 w 6208568"/>
              <a:gd name="connsiteY32" fmla="*/ 917123 h 1337955"/>
              <a:gd name="connsiteX33" fmla="*/ 2062595 w 6208568"/>
              <a:gd name="connsiteY33" fmla="*/ 885950 h 1337955"/>
              <a:gd name="connsiteX34" fmla="*/ 2119745 w 6208568"/>
              <a:gd name="connsiteY34" fmla="*/ 859973 h 1337955"/>
              <a:gd name="connsiteX35" fmla="*/ 2166504 w 6208568"/>
              <a:gd name="connsiteY35" fmla="*/ 880755 h 1337955"/>
              <a:gd name="connsiteX36" fmla="*/ 2244436 w 6208568"/>
              <a:gd name="connsiteY36" fmla="*/ 948296 h 1337955"/>
              <a:gd name="connsiteX37" fmla="*/ 2306782 w 6208568"/>
              <a:gd name="connsiteY37" fmla="*/ 969078 h 1337955"/>
              <a:gd name="connsiteX38" fmla="*/ 2291195 w 6208568"/>
              <a:gd name="connsiteY38" fmla="*/ 1130137 h 1337955"/>
              <a:gd name="connsiteX39" fmla="*/ 2337954 w 6208568"/>
              <a:gd name="connsiteY39" fmla="*/ 1208068 h 1337955"/>
              <a:gd name="connsiteX40" fmla="*/ 2421082 w 6208568"/>
              <a:gd name="connsiteY40" fmla="*/ 1311978 h 1337955"/>
              <a:gd name="connsiteX41" fmla="*/ 2530186 w 6208568"/>
              <a:gd name="connsiteY41" fmla="*/ 1337955 h 1337955"/>
              <a:gd name="connsiteX42" fmla="*/ 2763982 w 6208568"/>
              <a:gd name="connsiteY42" fmla="*/ 1286000 h 1337955"/>
              <a:gd name="connsiteX43" fmla="*/ 3044536 w 6208568"/>
              <a:gd name="connsiteY43" fmla="*/ 1140528 h 1337955"/>
              <a:gd name="connsiteX44" fmla="*/ 3184813 w 6208568"/>
              <a:gd name="connsiteY44" fmla="*/ 1005446 h 1337955"/>
              <a:gd name="connsiteX45" fmla="*/ 3377045 w 6208568"/>
              <a:gd name="connsiteY45" fmla="*/ 901537 h 1337955"/>
              <a:gd name="connsiteX46" fmla="*/ 3522518 w 6208568"/>
              <a:gd name="connsiteY46" fmla="*/ 875559 h 1337955"/>
              <a:gd name="connsiteX47" fmla="*/ 3699163 w 6208568"/>
              <a:gd name="connsiteY47" fmla="*/ 813214 h 1337955"/>
              <a:gd name="connsiteX48" fmla="*/ 3735532 w 6208568"/>
              <a:gd name="connsiteY48" fmla="*/ 672937 h 1337955"/>
              <a:gd name="connsiteX49" fmla="*/ 3761509 w 6208568"/>
              <a:gd name="connsiteY49" fmla="*/ 543050 h 1337955"/>
              <a:gd name="connsiteX50" fmla="*/ 3875809 w 6208568"/>
              <a:gd name="connsiteY50" fmla="*/ 470314 h 1337955"/>
              <a:gd name="connsiteX51" fmla="*/ 3881004 w 6208568"/>
              <a:gd name="connsiteY51" fmla="*/ 428750 h 1337955"/>
              <a:gd name="connsiteX52" fmla="*/ 3855027 w 6208568"/>
              <a:gd name="connsiteY52" fmla="*/ 361209 h 1337955"/>
              <a:gd name="connsiteX53" fmla="*/ 3938154 w 6208568"/>
              <a:gd name="connsiteY53" fmla="*/ 319646 h 1337955"/>
              <a:gd name="connsiteX54" fmla="*/ 4036868 w 6208568"/>
              <a:gd name="connsiteY54" fmla="*/ 350818 h 1337955"/>
              <a:gd name="connsiteX55" fmla="*/ 4094018 w 6208568"/>
              <a:gd name="connsiteY55" fmla="*/ 314450 h 1337955"/>
              <a:gd name="connsiteX56" fmla="*/ 4203123 w 6208568"/>
              <a:gd name="connsiteY56" fmla="*/ 241714 h 1337955"/>
              <a:gd name="connsiteX57" fmla="*/ 4322618 w 6208568"/>
              <a:gd name="connsiteY57" fmla="*/ 283278 h 1337955"/>
              <a:gd name="connsiteX58" fmla="*/ 4452504 w 6208568"/>
              <a:gd name="connsiteY58" fmla="*/ 298864 h 1337955"/>
              <a:gd name="connsiteX59" fmla="*/ 4525241 w 6208568"/>
              <a:gd name="connsiteY59" fmla="*/ 278082 h 1337955"/>
              <a:gd name="connsiteX60" fmla="*/ 4660323 w 6208568"/>
              <a:gd name="connsiteY60" fmla="*/ 262496 h 1337955"/>
              <a:gd name="connsiteX61" fmla="*/ 4733059 w 6208568"/>
              <a:gd name="connsiteY61" fmla="*/ 278082 h 1337955"/>
              <a:gd name="connsiteX62" fmla="*/ 4836968 w 6208568"/>
              <a:gd name="connsiteY62" fmla="*/ 330037 h 1337955"/>
              <a:gd name="connsiteX63" fmla="*/ 4909704 w 6208568"/>
              <a:gd name="connsiteY63" fmla="*/ 350818 h 1337955"/>
              <a:gd name="connsiteX64" fmla="*/ 4998027 w 6208568"/>
              <a:gd name="connsiteY64" fmla="*/ 361209 h 1337955"/>
              <a:gd name="connsiteX65" fmla="*/ 5112327 w 6208568"/>
              <a:gd name="connsiteY65" fmla="*/ 392382 h 1337955"/>
              <a:gd name="connsiteX66" fmla="*/ 5252604 w 6208568"/>
              <a:gd name="connsiteY66" fmla="*/ 475509 h 1337955"/>
              <a:gd name="connsiteX67" fmla="*/ 5309754 w 6208568"/>
              <a:gd name="connsiteY67" fmla="*/ 558637 h 1337955"/>
              <a:gd name="connsiteX68" fmla="*/ 5346123 w 6208568"/>
              <a:gd name="connsiteY68" fmla="*/ 636568 h 1337955"/>
              <a:gd name="connsiteX69" fmla="*/ 5403273 w 6208568"/>
              <a:gd name="connsiteY69" fmla="*/ 735282 h 1337955"/>
              <a:gd name="connsiteX70" fmla="*/ 5465618 w 6208568"/>
              <a:gd name="connsiteY70" fmla="*/ 750868 h 1337955"/>
              <a:gd name="connsiteX71" fmla="*/ 5553941 w 6208568"/>
              <a:gd name="connsiteY71" fmla="*/ 782041 h 1337955"/>
              <a:gd name="connsiteX72" fmla="*/ 5699413 w 6208568"/>
              <a:gd name="connsiteY72" fmla="*/ 833996 h 1337955"/>
              <a:gd name="connsiteX73" fmla="*/ 5715000 w 6208568"/>
              <a:gd name="connsiteY73" fmla="*/ 859973 h 1337955"/>
              <a:gd name="connsiteX74" fmla="*/ 5756563 w 6208568"/>
              <a:gd name="connsiteY74" fmla="*/ 891146 h 1337955"/>
              <a:gd name="connsiteX75" fmla="*/ 5881254 w 6208568"/>
              <a:gd name="connsiteY75" fmla="*/ 901537 h 1337955"/>
              <a:gd name="connsiteX76" fmla="*/ 5928013 w 6208568"/>
              <a:gd name="connsiteY76" fmla="*/ 948296 h 1337955"/>
              <a:gd name="connsiteX77" fmla="*/ 5979968 w 6208568"/>
              <a:gd name="connsiteY77" fmla="*/ 979468 h 1337955"/>
              <a:gd name="connsiteX78" fmla="*/ 6120245 w 6208568"/>
              <a:gd name="connsiteY78" fmla="*/ 1026228 h 1337955"/>
              <a:gd name="connsiteX79" fmla="*/ 6208568 w 6208568"/>
              <a:gd name="connsiteY79" fmla="*/ 1041814 h 1337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6208568" h="1337955">
                <a:moveTo>
                  <a:pt x="0" y="215737"/>
                </a:moveTo>
                <a:cubicBezTo>
                  <a:pt x="46326" y="230457"/>
                  <a:pt x="92653" y="245178"/>
                  <a:pt x="135082" y="252105"/>
                </a:cubicBezTo>
                <a:cubicBezTo>
                  <a:pt x="177512" y="259032"/>
                  <a:pt x="217343" y="260764"/>
                  <a:pt x="254577" y="257300"/>
                </a:cubicBezTo>
                <a:cubicBezTo>
                  <a:pt x="291811" y="253836"/>
                  <a:pt x="312593" y="238250"/>
                  <a:pt x="358486" y="231323"/>
                </a:cubicBezTo>
                <a:cubicBezTo>
                  <a:pt x="404379" y="224396"/>
                  <a:pt x="488372" y="207944"/>
                  <a:pt x="529936" y="215737"/>
                </a:cubicBezTo>
                <a:cubicBezTo>
                  <a:pt x="571500" y="223530"/>
                  <a:pt x="591416" y="245178"/>
                  <a:pt x="607868" y="278082"/>
                </a:cubicBezTo>
                <a:cubicBezTo>
                  <a:pt x="624320" y="310987"/>
                  <a:pt x="621723" y="376796"/>
                  <a:pt x="628650" y="413164"/>
                </a:cubicBezTo>
                <a:cubicBezTo>
                  <a:pt x="635577" y="449532"/>
                  <a:pt x="631248" y="484168"/>
                  <a:pt x="649432" y="496291"/>
                </a:cubicBezTo>
                <a:cubicBezTo>
                  <a:pt x="667616" y="508414"/>
                  <a:pt x="709179" y="491096"/>
                  <a:pt x="737754" y="485900"/>
                </a:cubicBezTo>
                <a:cubicBezTo>
                  <a:pt x="766329" y="480704"/>
                  <a:pt x="788843" y="472045"/>
                  <a:pt x="820882" y="465118"/>
                </a:cubicBezTo>
                <a:cubicBezTo>
                  <a:pt x="852921" y="458191"/>
                  <a:pt x="900545" y="458191"/>
                  <a:pt x="929986" y="444337"/>
                </a:cubicBezTo>
                <a:cubicBezTo>
                  <a:pt x="959427" y="430483"/>
                  <a:pt x="982807" y="404505"/>
                  <a:pt x="997527" y="381991"/>
                </a:cubicBezTo>
                <a:cubicBezTo>
                  <a:pt x="1012247" y="359477"/>
                  <a:pt x="1008784" y="342159"/>
                  <a:pt x="1018309" y="309255"/>
                </a:cubicBezTo>
                <a:cubicBezTo>
                  <a:pt x="1027834" y="276351"/>
                  <a:pt x="1024370" y="207943"/>
                  <a:pt x="1054677" y="184564"/>
                </a:cubicBezTo>
                <a:cubicBezTo>
                  <a:pt x="1084984" y="161185"/>
                  <a:pt x="1162916" y="181967"/>
                  <a:pt x="1200150" y="168978"/>
                </a:cubicBezTo>
                <a:cubicBezTo>
                  <a:pt x="1237384" y="155989"/>
                  <a:pt x="1256434" y="131743"/>
                  <a:pt x="1278082" y="106632"/>
                </a:cubicBezTo>
                <a:cubicBezTo>
                  <a:pt x="1299730" y="81521"/>
                  <a:pt x="1310120" y="34761"/>
                  <a:pt x="1330036" y="18309"/>
                </a:cubicBezTo>
                <a:cubicBezTo>
                  <a:pt x="1349952" y="1857"/>
                  <a:pt x="1376795" y="-7668"/>
                  <a:pt x="1397577" y="7918"/>
                </a:cubicBezTo>
                <a:cubicBezTo>
                  <a:pt x="1418359" y="23504"/>
                  <a:pt x="1434811" y="83253"/>
                  <a:pt x="1454727" y="111828"/>
                </a:cubicBezTo>
                <a:cubicBezTo>
                  <a:pt x="1474643" y="140403"/>
                  <a:pt x="1480705" y="161184"/>
                  <a:pt x="1517073" y="179368"/>
                </a:cubicBezTo>
                <a:cubicBezTo>
                  <a:pt x="1553441" y="197552"/>
                  <a:pt x="1636568" y="210541"/>
                  <a:pt x="1672936" y="220932"/>
                </a:cubicBezTo>
                <a:cubicBezTo>
                  <a:pt x="1709304" y="231323"/>
                  <a:pt x="1717964" y="232189"/>
                  <a:pt x="1735282" y="241714"/>
                </a:cubicBezTo>
                <a:cubicBezTo>
                  <a:pt x="1752600" y="251239"/>
                  <a:pt x="1763856" y="258166"/>
                  <a:pt x="1776845" y="278082"/>
                </a:cubicBezTo>
                <a:cubicBezTo>
                  <a:pt x="1789834" y="297998"/>
                  <a:pt x="1803688" y="333500"/>
                  <a:pt x="1813213" y="361209"/>
                </a:cubicBezTo>
                <a:cubicBezTo>
                  <a:pt x="1822738" y="388918"/>
                  <a:pt x="1823604" y="420957"/>
                  <a:pt x="1833995" y="444337"/>
                </a:cubicBezTo>
                <a:cubicBezTo>
                  <a:pt x="1844386" y="467717"/>
                  <a:pt x="1863436" y="476376"/>
                  <a:pt x="1875559" y="501487"/>
                </a:cubicBezTo>
                <a:cubicBezTo>
                  <a:pt x="1887682" y="526598"/>
                  <a:pt x="1901537" y="570760"/>
                  <a:pt x="1906732" y="595005"/>
                </a:cubicBezTo>
                <a:cubicBezTo>
                  <a:pt x="1911927" y="619250"/>
                  <a:pt x="1904134" y="627043"/>
                  <a:pt x="1906732" y="646959"/>
                </a:cubicBezTo>
                <a:cubicBezTo>
                  <a:pt x="1909330" y="666875"/>
                  <a:pt x="1922318" y="693718"/>
                  <a:pt x="1922318" y="714500"/>
                </a:cubicBezTo>
                <a:cubicBezTo>
                  <a:pt x="1922318" y="735282"/>
                  <a:pt x="1916257" y="747405"/>
                  <a:pt x="1906732" y="771650"/>
                </a:cubicBezTo>
                <a:cubicBezTo>
                  <a:pt x="1897207" y="795896"/>
                  <a:pt x="1873827" y="838325"/>
                  <a:pt x="1865168" y="859973"/>
                </a:cubicBezTo>
                <a:cubicBezTo>
                  <a:pt x="1856509" y="881621"/>
                  <a:pt x="1843520" y="892012"/>
                  <a:pt x="1854777" y="901537"/>
                </a:cubicBezTo>
                <a:cubicBezTo>
                  <a:pt x="1866034" y="911062"/>
                  <a:pt x="1898073" y="919721"/>
                  <a:pt x="1932709" y="917123"/>
                </a:cubicBezTo>
                <a:cubicBezTo>
                  <a:pt x="1967345" y="914525"/>
                  <a:pt x="2031422" y="895475"/>
                  <a:pt x="2062595" y="885950"/>
                </a:cubicBezTo>
                <a:cubicBezTo>
                  <a:pt x="2093768" y="876425"/>
                  <a:pt x="2102427" y="860839"/>
                  <a:pt x="2119745" y="859973"/>
                </a:cubicBezTo>
                <a:cubicBezTo>
                  <a:pt x="2137063" y="859107"/>
                  <a:pt x="2145722" y="866035"/>
                  <a:pt x="2166504" y="880755"/>
                </a:cubicBezTo>
                <a:cubicBezTo>
                  <a:pt x="2187286" y="895475"/>
                  <a:pt x="2221056" y="933576"/>
                  <a:pt x="2244436" y="948296"/>
                </a:cubicBezTo>
                <a:cubicBezTo>
                  <a:pt x="2267816" y="963016"/>
                  <a:pt x="2298989" y="938771"/>
                  <a:pt x="2306782" y="969078"/>
                </a:cubicBezTo>
                <a:cubicBezTo>
                  <a:pt x="2314575" y="999385"/>
                  <a:pt x="2286000" y="1090305"/>
                  <a:pt x="2291195" y="1130137"/>
                </a:cubicBezTo>
                <a:cubicBezTo>
                  <a:pt x="2296390" y="1169969"/>
                  <a:pt x="2316306" y="1177761"/>
                  <a:pt x="2337954" y="1208068"/>
                </a:cubicBezTo>
                <a:cubicBezTo>
                  <a:pt x="2359602" y="1238375"/>
                  <a:pt x="2389043" y="1290330"/>
                  <a:pt x="2421082" y="1311978"/>
                </a:cubicBezTo>
                <a:cubicBezTo>
                  <a:pt x="2453121" y="1333626"/>
                  <a:pt x="2473036" y="1342285"/>
                  <a:pt x="2530186" y="1337955"/>
                </a:cubicBezTo>
                <a:cubicBezTo>
                  <a:pt x="2587336" y="1333625"/>
                  <a:pt x="2678257" y="1318905"/>
                  <a:pt x="2763982" y="1286000"/>
                </a:cubicBezTo>
                <a:cubicBezTo>
                  <a:pt x="2849707" y="1253095"/>
                  <a:pt x="2974398" y="1187287"/>
                  <a:pt x="3044536" y="1140528"/>
                </a:cubicBezTo>
                <a:cubicBezTo>
                  <a:pt x="3114675" y="1093769"/>
                  <a:pt x="3129395" y="1045278"/>
                  <a:pt x="3184813" y="1005446"/>
                </a:cubicBezTo>
                <a:cubicBezTo>
                  <a:pt x="3240231" y="965614"/>
                  <a:pt x="3320761" y="923185"/>
                  <a:pt x="3377045" y="901537"/>
                </a:cubicBezTo>
                <a:cubicBezTo>
                  <a:pt x="3433329" y="879889"/>
                  <a:pt x="3468832" y="890280"/>
                  <a:pt x="3522518" y="875559"/>
                </a:cubicBezTo>
                <a:cubicBezTo>
                  <a:pt x="3576204" y="860839"/>
                  <a:pt x="3663661" y="846984"/>
                  <a:pt x="3699163" y="813214"/>
                </a:cubicBezTo>
                <a:cubicBezTo>
                  <a:pt x="3734665" y="779444"/>
                  <a:pt x="3725141" y="717964"/>
                  <a:pt x="3735532" y="672937"/>
                </a:cubicBezTo>
                <a:cubicBezTo>
                  <a:pt x="3745923" y="627910"/>
                  <a:pt x="3738130" y="576820"/>
                  <a:pt x="3761509" y="543050"/>
                </a:cubicBezTo>
                <a:cubicBezTo>
                  <a:pt x="3784888" y="509280"/>
                  <a:pt x="3855893" y="489364"/>
                  <a:pt x="3875809" y="470314"/>
                </a:cubicBezTo>
                <a:cubicBezTo>
                  <a:pt x="3895725" y="451264"/>
                  <a:pt x="3884468" y="446934"/>
                  <a:pt x="3881004" y="428750"/>
                </a:cubicBezTo>
                <a:cubicBezTo>
                  <a:pt x="3877540" y="410566"/>
                  <a:pt x="3845502" y="379393"/>
                  <a:pt x="3855027" y="361209"/>
                </a:cubicBezTo>
                <a:cubicBezTo>
                  <a:pt x="3864552" y="343025"/>
                  <a:pt x="3907847" y="321378"/>
                  <a:pt x="3938154" y="319646"/>
                </a:cubicBezTo>
                <a:cubicBezTo>
                  <a:pt x="3968461" y="317914"/>
                  <a:pt x="4010891" y="351684"/>
                  <a:pt x="4036868" y="350818"/>
                </a:cubicBezTo>
                <a:cubicBezTo>
                  <a:pt x="4062845" y="349952"/>
                  <a:pt x="4066309" y="332634"/>
                  <a:pt x="4094018" y="314450"/>
                </a:cubicBezTo>
                <a:cubicBezTo>
                  <a:pt x="4121727" y="296266"/>
                  <a:pt x="4165023" y="246909"/>
                  <a:pt x="4203123" y="241714"/>
                </a:cubicBezTo>
                <a:cubicBezTo>
                  <a:pt x="4241223" y="236519"/>
                  <a:pt x="4281055" y="273753"/>
                  <a:pt x="4322618" y="283278"/>
                </a:cubicBezTo>
                <a:cubicBezTo>
                  <a:pt x="4364181" y="292803"/>
                  <a:pt x="4418734" y="299730"/>
                  <a:pt x="4452504" y="298864"/>
                </a:cubicBezTo>
                <a:cubicBezTo>
                  <a:pt x="4486274" y="297998"/>
                  <a:pt x="4490605" y="284143"/>
                  <a:pt x="4525241" y="278082"/>
                </a:cubicBezTo>
                <a:cubicBezTo>
                  <a:pt x="4559878" y="272021"/>
                  <a:pt x="4625687" y="262496"/>
                  <a:pt x="4660323" y="262496"/>
                </a:cubicBezTo>
                <a:cubicBezTo>
                  <a:pt x="4694959" y="262496"/>
                  <a:pt x="4703618" y="266825"/>
                  <a:pt x="4733059" y="278082"/>
                </a:cubicBezTo>
                <a:cubicBezTo>
                  <a:pt x="4762500" y="289339"/>
                  <a:pt x="4807527" y="317914"/>
                  <a:pt x="4836968" y="330037"/>
                </a:cubicBezTo>
                <a:cubicBezTo>
                  <a:pt x="4866409" y="342160"/>
                  <a:pt x="4882861" y="345623"/>
                  <a:pt x="4909704" y="350818"/>
                </a:cubicBezTo>
                <a:cubicBezTo>
                  <a:pt x="4936547" y="356013"/>
                  <a:pt x="4964257" y="354282"/>
                  <a:pt x="4998027" y="361209"/>
                </a:cubicBezTo>
                <a:cubicBezTo>
                  <a:pt x="5031797" y="368136"/>
                  <a:pt x="5069898" y="373332"/>
                  <a:pt x="5112327" y="392382"/>
                </a:cubicBezTo>
                <a:cubicBezTo>
                  <a:pt x="5154757" y="411432"/>
                  <a:pt x="5219700" y="447800"/>
                  <a:pt x="5252604" y="475509"/>
                </a:cubicBezTo>
                <a:cubicBezTo>
                  <a:pt x="5285509" y="503218"/>
                  <a:pt x="5294168" y="531794"/>
                  <a:pt x="5309754" y="558637"/>
                </a:cubicBezTo>
                <a:cubicBezTo>
                  <a:pt x="5325340" y="585480"/>
                  <a:pt x="5330537" y="607127"/>
                  <a:pt x="5346123" y="636568"/>
                </a:cubicBezTo>
                <a:cubicBezTo>
                  <a:pt x="5361709" y="666009"/>
                  <a:pt x="5383357" y="716232"/>
                  <a:pt x="5403273" y="735282"/>
                </a:cubicBezTo>
                <a:cubicBezTo>
                  <a:pt x="5423189" y="754332"/>
                  <a:pt x="5440507" y="743075"/>
                  <a:pt x="5465618" y="750868"/>
                </a:cubicBezTo>
                <a:cubicBezTo>
                  <a:pt x="5490729" y="758661"/>
                  <a:pt x="5553941" y="782041"/>
                  <a:pt x="5553941" y="782041"/>
                </a:cubicBezTo>
                <a:cubicBezTo>
                  <a:pt x="5592907" y="795896"/>
                  <a:pt x="5672570" y="821007"/>
                  <a:pt x="5699413" y="833996"/>
                </a:cubicBezTo>
                <a:cubicBezTo>
                  <a:pt x="5726256" y="846985"/>
                  <a:pt x="5705475" y="850448"/>
                  <a:pt x="5715000" y="859973"/>
                </a:cubicBezTo>
                <a:cubicBezTo>
                  <a:pt x="5724525" y="869498"/>
                  <a:pt x="5728854" y="884219"/>
                  <a:pt x="5756563" y="891146"/>
                </a:cubicBezTo>
                <a:cubicBezTo>
                  <a:pt x="5784272" y="898073"/>
                  <a:pt x="5852679" y="892012"/>
                  <a:pt x="5881254" y="901537"/>
                </a:cubicBezTo>
                <a:cubicBezTo>
                  <a:pt x="5909829" y="911062"/>
                  <a:pt x="5911561" y="935308"/>
                  <a:pt x="5928013" y="948296"/>
                </a:cubicBezTo>
                <a:cubicBezTo>
                  <a:pt x="5944465" y="961285"/>
                  <a:pt x="5947929" y="966479"/>
                  <a:pt x="5979968" y="979468"/>
                </a:cubicBezTo>
                <a:cubicBezTo>
                  <a:pt x="6012007" y="992457"/>
                  <a:pt x="6082145" y="1015837"/>
                  <a:pt x="6120245" y="1026228"/>
                </a:cubicBezTo>
                <a:cubicBezTo>
                  <a:pt x="6158345" y="1036619"/>
                  <a:pt x="6208568" y="1041814"/>
                  <a:pt x="6208568" y="1041814"/>
                </a:cubicBezTo>
              </a:path>
            </a:pathLst>
          </a:custGeom>
          <a:noFill/>
          <a:ln w="57150">
            <a:solidFill>
              <a:srgbClr val="FF33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13833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31834"/>
            <a:ext cx="9144000" cy="3994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518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093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Voľná forma 2"/>
          <p:cNvSpPr/>
          <p:nvPr/>
        </p:nvSpPr>
        <p:spPr>
          <a:xfrm>
            <a:off x="1907704" y="2124246"/>
            <a:ext cx="7236296" cy="4230336"/>
          </a:xfrm>
          <a:custGeom>
            <a:avLst/>
            <a:gdLst>
              <a:gd name="connsiteX0" fmla="*/ 6511120 w 6511120"/>
              <a:gd name="connsiteY0" fmla="*/ 434227 h 4075511"/>
              <a:gd name="connsiteX1" fmla="*/ 6187847 w 6511120"/>
              <a:gd name="connsiteY1" fmla="*/ 424990 h 4075511"/>
              <a:gd name="connsiteX2" fmla="*/ 6104720 w 6511120"/>
              <a:gd name="connsiteY2" fmla="*/ 406518 h 4075511"/>
              <a:gd name="connsiteX3" fmla="*/ 5966174 w 6511120"/>
              <a:gd name="connsiteY3" fmla="*/ 351099 h 4075511"/>
              <a:gd name="connsiteX4" fmla="*/ 5799920 w 6511120"/>
              <a:gd name="connsiteY4" fmla="*/ 286445 h 4075511"/>
              <a:gd name="connsiteX5" fmla="*/ 5679847 w 6511120"/>
              <a:gd name="connsiteY5" fmla="*/ 194081 h 4075511"/>
              <a:gd name="connsiteX6" fmla="*/ 5569011 w 6511120"/>
              <a:gd name="connsiteY6" fmla="*/ 74009 h 4075511"/>
              <a:gd name="connsiteX7" fmla="*/ 5458174 w 6511120"/>
              <a:gd name="connsiteY7" fmla="*/ 27827 h 4075511"/>
              <a:gd name="connsiteX8" fmla="*/ 5208792 w 6511120"/>
              <a:gd name="connsiteY8" fmla="*/ 118 h 4075511"/>
              <a:gd name="connsiteX9" fmla="*/ 4977883 w 6511120"/>
              <a:gd name="connsiteY9" fmla="*/ 18590 h 4075511"/>
              <a:gd name="connsiteX10" fmla="*/ 4793156 w 6511120"/>
              <a:gd name="connsiteY10" fmla="*/ 37063 h 4075511"/>
              <a:gd name="connsiteX11" fmla="*/ 4691556 w 6511120"/>
              <a:gd name="connsiteY11" fmla="*/ 101718 h 4075511"/>
              <a:gd name="connsiteX12" fmla="*/ 4626901 w 6511120"/>
              <a:gd name="connsiteY12" fmla="*/ 129427 h 4075511"/>
              <a:gd name="connsiteX13" fmla="*/ 4479120 w 6511120"/>
              <a:gd name="connsiteY13" fmla="*/ 101718 h 4075511"/>
              <a:gd name="connsiteX14" fmla="*/ 4220501 w 6511120"/>
              <a:gd name="connsiteY14" fmla="*/ 27827 h 4075511"/>
              <a:gd name="connsiteX15" fmla="*/ 3980356 w 6511120"/>
              <a:gd name="connsiteY15" fmla="*/ 18590 h 4075511"/>
              <a:gd name="connsiteX16" fmla="*/ 3823338 w 6511120"/>
              <a:gd name="connsiteY16" fmla="*/ 101718 h 4075511"/>
              <a:gd name="connsiteX17" fmla="*/ 3712501 w 6511120"/>
              <a:gd name="connsiteY17" fmla="*/ 221790 h 4075511"/>
              <a:gd name="connsiteX18" fmla="*/ 3638611 w 6511120"/>
              <a:gd name="connsiteY18" fmla="*/ 323390 h 4075511"/>
              <a:gd name="connsiteX19" fmla="*/ 3472356 w 6511120"/>
              <a:gd name="connsiteY19" fmla="*/ 314154 h 4075511"/>
              <a:gd name="connsiteX20" fmla="*/ 3195265 w 6511120"/>
              <a:gd name="connsiteY20" fmla="*/ 194081 h 4075511"/>
              <a:gd name="connsiteX21" fmla="*/ 2899701 w 6511120"/>
              <a:gd name="connsiteY21" fmla="*/ 166372 h 4075511"/>
              <a:gd name="connsiteX22" fmla="*/ 2724211 w 6511120"/>
              <a:gd name="connsiteY22" fmla="*/ 323390 h 4075511"/>
              <a:gd name="connsiteX23" fmla="*/ 2641083 w 6511120"/>
              <a:gd name="connsiteY23" fmla="*/ 443463 h 4075511"/>
              <a:gd name="connsiteX24" fmla="*/ 2391701 w 6511120"/>
              <a:gd name="connsiteY24" fmla="*/ 277209 h 4075511"/>
              <a:gd name="connsiteX25" fmla="*/ 2086901 w 6511120"/>
              <a:gd name="connsiteY25" fmla="*/ 157136 h 4075511"/>
              <a:gd name="connsiteX26" fmla="*/ 1929883 w 6511120"/>
              <a:gd name="connsiteY26" fmla="*/ 110954 h 4075511"/>
              <a:gd name="connsiteX27" fmla="*/ 1597374 w 6511120"/>
              <a:gd name="connsiteY27" fmla="*/ 120190 h 4075511"/>
              <a:gd name="connsiteX28" fmla="*/ 1412647 w 6511120"/>
              <a:gd name="connsiteY28" fmla="*/ 258736 h 4075511"/>
              <a:gd name="connsiteX29" fmla="*/ 1246392 w 6511120"/>
              <a:gd name="connsiteY29" fmla="*/ 397281 h 4075511"/>
              <a:gd name="connsiteX30" fmla="*/ 1043192 w 6511120"/>
              <a:gd name="connsiteY30" fmla="*/ 582009 h 4075511"/>
              <a:gd name="connsiteX31" fmla="*/ 839992 w 6511120"/>
              <a:gd name="connsiteY31" fmla="*/ 674372 h 4075511"/>
              <a:gd name="connsiteX32" fmla="*/ 590611 w 6511120"/>
              <a:gd name="connsiteY32" fmla="*/ 711318 h 4075511"/>
              <a:gd name="connsiteX33" fmla="*/ 313520 w 6511120"/>
              <a:gd name="connsiteY33" fmla="*/ 674372 h 4075511"/>
              <a:gd name="connsiteX34" fmla="*/ 17956 w 6511120"/>
              <a:gd name="connsiteY34" fmla="*/ 591245 h 4075511"/>
              <a:gd name="connsiteX35" fmla="*/ 64138 w 6511120"/>
              <a:gd name="connsiteY35" fmla="*/ 637427 h 4075511"/>
              <a:gd name="connsiteX36" fmla="*/ 322756 w 6511120"/>
              <a:gd name="connsiteY36" fmla="*/ 932990 h 4075511"/>
              <a:gd name="connsiteX37" fmla="*/ 507483 w 6511120"/>
              <a:gd name="connsiteY37" fmla="*/ 1145427 h 4075511"/>
              <a:gd name="connsiteX38" fmla="*/ 609083 w 6511120"/>
              <a:gd name="connsiteY38" fmla="*/ 1367099 h 4075511"/>
              <a:gd name="connsiteX39" fmla="*/ 701447 w 6511120"/>
              <a:gd name="connsiteY39" fmla="*/ 1644190 h 4075511"/>
              <a:gd name="connsiteX40" fmla="*/ 775338 w 6511120"/>
              <a:gd name="connsiteY40" fmla="*/ 1875099 h 4075511"/>
              <a:gd name="connsiteX41" fmla="*/ 913883 w 6511120"/>
              <a:gd name="connsiteY41" fmla="*/ 2124481 h 4075511"/>
              <a:gd name="connsiteX42" fmla="*/ 1070901 w 6511120"/>
              <a:gd name="connsiteY42" fmla="*/ 2253790 h 4075511"/>
              <a:gd name="connsiteX43" fmla="*/ 1274101 w 6511120"/>
              <a:gd name="connsiteY43" fmla="*/ 2346154 h 4075511"/>
              <a:gd name="connsiteX44" fmla="*/ 1791338 w 6511120"/>
              <a:gd name="connsiteY44" fmla="*/ 2355390 h 4075511"/>
              <a:gd name="connsiteX45" fmla="*/ 2327047 w 6511120"/>
              <a:gd name="connsiteY45" fmla="*/ 2142954 h 4075511"/>
              <a:gd name="connsiteX46" fmla="*/ 2604138 w 6511120"/>
              <a:gd name="connsiteY46" fmla="*/ 1985936 h 4075511"/>
              <a:gd name="connsiteX47" fmla="*/ 3001301 w 6511120"/>
              <a:gd name="connsiteY47" fmla="*/ 1718081 h 4075511"/>
              <a:gd name="connsiteX48" fmla="*/ 3204501 w 6511120"/>
              <a:gd name="connsiteY48" fmla="*/ 1505645 h 4075511"/>
              <a:gd name="connsiteX49" fmla="*/ 3620138 w 6511120"/>
              <a:gd name="connsiteY49" fmla="*/ 1191609 h 4075511"/>
              <a:gd name="connsiteX50" fmla="*/ 4045011 w 6511120"/>
              <a:gd name="connsiteY50" fmla="*/ 1034590 h 4075511"/>
              <a:gd name="connsiteX51" fmla="*/ 4405229 w 6511120"/>
              <a:gd name="connsiteY51" fmla="*/ 1173136 h 4075511"/>
              <a:gd name="connsiteX52" fmla="*/ 4146611 w 6511120"/>
              <a:gd name="connsiteY52" fmla="*/ 1477936 h 4075511"/>
              <a:gd name="connsiteX53" fmla="*/ 3730974 w 6511120"/>
              <a:gd name="connsiteY53" fmla="*/ 1745790 h 4075511"/>
              <a:gd name="connsiteX54" fmla="*/ 3352283 w 6511120"/>
              <a:gd name="connsiteY54" fmla="*/ 2069063 h 4075511"/>
              <a:gd name="connsiteX55" fmla="*/ 3093665 w 6511120"/>
              <a:gd name="connsiteY55" fmla="*/ 2327681 h 4075511"/>
              <a:gd name="connsiteX56" fmla="*/ 2816574 w 6511120"/>
              <a:gd name="connsiteY56" fmla="*/ 2595536 h 4075511"/>
              <a:gd name="connsiteX57" fmla="*/ 2474829 w 6511120"/>
              <a:gd name="connsiteY57" fmla="*/ 2928045 h 4075511"/>
              <a:gd name="connsiteX58" fmla="*/ 2206974 w 6511120"/>
              <a:gd name="connsiteY58" fmla="*/ 3075827 h 4075511"/>
              <a:gd name="connsiteX59" fmla="*/ 1883701 w 6511120"/>
              <a:gd name="connsiteY59" fmla="*/ 3408336 h 4075511"/>
              <a:gd name="connsiteX60" fmla="*/ 1523483 w 6511120"/>
              <a:gd name="connsiteY60" fmla="*/ 3768554 h 4075511"/>
              <a:gd name="connsiteX61" fmla="*/ 1301811 w 6511120"/>
              <a:gd name="connsiteY61" fmla="*/ 4045645 h 4075511"/>
              <a:gd name="connsiteX62" fmla="*/ 1292574 w 6511120"/>
              <a:gd name="connsiteY62" fmla="*/ 4054881 h 4075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6511120" h="4075511">
                <a:moveTo>
                  <a:pt x="6511120" y="434227"/>
                </a:moveTo>
                <a:cubicBezTo>
                  <a:pt x="6383350" y="431917"/>
                  <a:pt x="6255580" y="429608"/>
                  <a:pt x="6187847" y="424990"/>
                </a:cubicBezTo>
                <a:cubicBezTo>
                  <a:pt x="6120114" y="420372"/>
                  <a:pt x="6141665" y="418833"/>
                  <a:pt x="6104720" y="406518"/>
                </a:cubicBezTo>
                <a:cubicBezTo>
                  <a:pt x="6067775" y="394203"/>
                  <a:pt x="5966174" y="351099"/>
                  <a:pt x="5966174" y="351099"/>
                </a:cubicBezTo>
                <a:cubicBezTo>
                  <a:pt x="5915374" y="331087"/>
                  <a:pt x="5847641" y="312615"/>
                  <a:pt x="5799920" y="286445"/>
                </a:cubicBezTo>
                <a:cubicBezTo>
                  <a:pt x="5752199" y="260275"/>
                  <a:pt x="5718332" y="229487"/>
                  <a:pt x="5679847" y="194081"/>
                </a:cubicBezTo>
                <a:cubicBezTo>
                  <a:pt x="5641362" y="158675"/>
                  <a:pt x="5605956" y="101718"/>
                  <a:pt x="5569011" y="74009"/>
                </a:cubicBezTo>
                <a:cubicBezTo>
                  <a:pt x="5532065" y="46300"/>
                  <a:pt x="5518210" y="40142"/>
                  <a:pt x="5458174" y="27827"/>
                </a:cubicBezTo>
                <a:cubicBezTo>
                  <a:pt x="5398137" y="15512"/>
                  <a:pt x="5288840" y="1657"/>
                  <a:pt x="5208792" y="118"/>
                </a:cubicBezTo>
                <a:cubicBezTo>
                  <a:pt x="5128743" y="-1422"/>
                  <a:pt x="5047156" y="12433"/>
                  <a:pt x="4977883" y="18590"/>
                </a:cubicBezTo>
                <a:cubicBezTo>
                  <a:pt x="4908610" y="24747"/>
                  <a:pt x="4840877" y="23208"/>
                  <a:pt x="4793156" y="37063"/>
                </a:cubicBezTo>
                <a:cubicBezTo>
                  <a:pt x="4745435" y="50918"/>
                  <a:pt x="4719265" y="86324"/>
                  <a:pt x="4691556" y="101718"/>
                </a:cubicBezTo>
                <a:cubicBezTo>
                  <a:pt x="4663847" y="117112"/>
                  <a:pt x="4662307" y="129427"/>
                  <a:pt x="4626901" y="129427"/>
                </a:cubicBezTo>
                <a:cubicBezTo>
                  <a:pt x="4591495" y="129427"/>
                  <a:pt x="4546853" y="118651"/>
                  <a:pt x="4479120" y="101718"/>
                </a:cubicBezTo>
                <a:cubicBezTo>
                  <a:pt x="4411387" y="84785"/>
                  <a:pt x="4303628" y="41682"/>
                  <a:pt x="4220501" y="27827"/>
                </a:cubicBezTo>
                <a:cubicBezTo>
                  <a:pt x="4137374" y="13972"/>
                  <a:pt x="4046550" y="6275"/>
                  <a:pt x="3980356" y="18590"/>
                </a:cubicBezTo>
                <a:cubicBezTo>
                  <a:pt x="3914162" y="30905"/>
                  <a:pt x="3867980" y="67851"/>
                  <a:pt x="3823338" y="101718"/>
                </a:cubicBezTo>
                <a:cubicBezTo>
                  <a:pt x="3778696" y="135585"/>
                  <a:pt x="3743289" y="184845"/>
                  <a:pt x="3712501" y="221790"/>
                </a:cubicBezTo>
                <a:cubicBezTo>
                  <a:pt x="3681713" y="258735"/>
                  <a:pt x="3678635" y="307996"/>
                  <a:pt x="3638611" y="323390"/>
                </a:cubicBezTo>
                <a:cubicBezTo>
                  <a:pt x="3598587" y="338784"/>
                  <a:pt x="3546247" y="335705"/>
                  <a:pt x="3472356" y="314154"/>
                </a:cubicBezTo>
                <a:cubicBezTo>
                  <a:pt x="3398465" y="292603"/>
                  <a:pt x="3290707" y="218711"/>
                  <a:pt x="3195265" y="194081"/>
                </a:cubicBezTo>
                <a:cubicBezTo>
                  <a:pt x="3099822" y="169451"/>
                  <a:pt x="2978210" y="144820"/>
                  <a:pt x="2899701" y="166372"/>
                </a:cubicBezTo>
                <a:cubicBezTo>
                  <a:pt x="2821192" y="187923"/>
                  <a:pt x="2767314" y="277208"/>
                  <a:pt x="2724211" y="323390"/>
                </a:cubicBezTo>
                <a:cubicBezTo>
                  <a:pt x="2681108" y="369572"/>
                  <a:pt x="2696501" y="451160"/>
                  <a:pt x="2641083" y="443463"/>
                </a:cubicBezTo>
                <a:cubicBezTo>
                  <a:pt x="2585665" y="435766"/>
                  <a:pt x="2484065" y="324930"/>
                  <a:pt x="2391701" y="277209"/>
                </a:cubicBezTo>
                <a:cubicBezTo>
                  <a:pt x="2299337" y="229488"/>
                  <a:pt x="2163871" y="184845"/>
                  <a:pt x="2086901" y="157136"/>
                </a:cubicBezTo>
                <a:cubicBezTo>
                  <a:pt x="2009931" y="129427"/>
                  <a:pt x="2011471" y="117112"/>
                  <a:pt x="1929883" y="110954"/>
                </a:cubicBezTo>
                <a:cubicBezTo>
                  <a:pt x="1848295" y="104796"/>
                  <a:pt x="1683580" y="95560"/>
                  <a:pt x="1597374" y="120190"/>
                </a:cubicBezTo>
                <a:cubicBezTo>
                  <a:pt x="1511168" y="144820"/>
                  <a:pt x="1471144" y="212554"/>
                  <a:pt x="1412647" y="258736"/>
                </a:cubicBezTo>
                <a:cubicBezTo>
                  <a:pt x="1354150" y="304918"/>
                  <a:pt x="1307968" y="343402"/>
                  <a:pt x="1246392" y="397281"/>
                </a:cubicBezTo>
                <a:cubicBezTo>
                  <a:pt x="1184816" y="451160"/>
                  <a:pt x="1110925" y="535827"/>
                  <a:pt x="1043192" y="582009"/>
                </a:cubicBezTo>
                <a:cubicBezTo>
                  <a:pt x="975459" y="628191"/>
                  <a:pt x="915422" y="652821"/>
                  <a:pt x="839992" y="674372"/>
                </a:cubicBezTo>
                <a:cubicBezTo>
                  <a:pt x="764562" y="695924"/>
                  <a:pt x="678356" y="711318"/>
                  <a:pt x="590611" y="711318"/>
                </a:cubicBezTo>
                <a:cubicBezTo>
                  <a:pt x="502866" y="711318"/>
                  <a:pt x="408962" y="694384"/>
                  <a:pt x="313520" y="674372"/>
                </a:cubicBezTo>
                <a:cubicBezTo>
                  <a:pt x="218078" y="654360"/>
                  <a:pt x="59520" y="597403"/>
                  <a:pt x="17956" y="591245"/>
                </a:cubicBezTo>
                <a:cubicBezTo>
                  <a:pt x="-23608" y="585087"/>
                  <a:pt x="13338" y="580470"/>
                  <a:pt x="64138" y="637427"/>
                </a:cubicBezTo>
                <a:cubicBezTo>
                  <a:pt x="114938" y="694385"/>
                  <a:pt x="322756" y="932990"/>
                  <a:pt x="322756" y="932990"/>
                </a:cubicBezTo>
                <a:cubicBezTo>
                  <a:pt x="396647" y="1017657"/>
                  <a:pt x="459762" y="1073076"/>
                  <a:pt x="507483" y="1145427"/>
                </a:cubicBezTo>
                <a:cubicBezTo>
                  <a:pt x="555204" y="1217778"/>
                  <a:pt x="576756" y="1283972"/>
                  <a:pt x="609083" y="1367099"/>
                </a:cubicBezTo>
                <a:cubicBezTo>
                  <a:pt x="641410" y="1450226"/>
                  <a:pt x="673738" y="1559523"/>
                  <a:pt x="701447" y="1644190"/>
                </a:cubicBezTo>
                <a:cubicBezTo>
                  <a:pt x="729156" y="1728857"/>
                  <a:pt x="739932" y="1795051"/>
                  <a:pt x="775338" y="1875099"/>
                </a:cubicBezTo>
                <a:cubicBezTo>
                  <a:pt x="810744" y="1955147"/>
                  <a:pt x="864623" y="2061366"/>
                  <a:pt x="913883" y="2124481"/>
                </a:cubicBezTo>
                <a:cubicBezTo>
                  <a:pt x="963143" y="2187596"/>
                  <a:pt x="1010865" y="2216845"/>
                  <a:pt x="1070901" y="2253790"/>
                </a:cubicBezTo>
                <a:cubicBezTo>
                  <a:pt x="1130937" y="2290735"/>
                  <a:pt x="1154028" y="2329221"/>
                  <a:pt x="1274101" y="2346154"/>
                </a:cubicBezTo>
                <a:cubicBezTo>
                  <a:pt x="1394174" y="2363087"/>
                  <a:pt x="1615847" y="2389257"/>
                  <a:pt x="1791338" y="2355390"/>
                </a:cubicBezTo>
                <a:cubicBezTo>
                  <a:pt x="1966829" y="2321523"/>
                  <a:pt x="2191580" y="2204530"/>
                  <a:pt x="2327047" y="2142954"/>
                </a:cubicBezTo>
                <a:cubicBezTo>
                  <a:pt x="2462514" y="2081378"/>
                  <a:pt x="2491762" y="2056748"/>
                  <a:pt x="2604138" y="1985936"/>
                </a:cubicBezTo>
                <a:cubicBezTo>
                  <a:pt x="2716514" y="1915124"/>
                  <a:pt x="2901240" y="1798130"/>
                  <a:pt x="3001301" y="1718081"/>
                </a:cubicBezTo>
                <a:cubicBezTo>
                  <a:pt x="3101361" y="1638033"/>
                  <a:pt x="3101362" y="1593390"/>
                  <a:pt x="3204501" y="1505645"/>
                </a:cubicBezTo>
                <a:cubicBezTo>
                  <a:pt x="3307640" y="1417900"/>
                  <a:pt x="3480053" y="1270118"/>
                  <a:pt x="3620138" y="1191609"/>
                </a:cubicBezTo>
                <a:cubicBezTo>
                  <a:pt x="3760223" y="1113100"/>
                  <a:pt x="3914163" y="1037669"/>
                  <a:pt x="4045011" y="1034590"/>
                </a:cubicBezTo>
                <a:cubicBezTo>
                  <a:pt x="4175859" y="1031511"/>
                  <a:pt x="4388296" y="1099245"/>
                  <a:pt x="4405229" y="1173136"/>
                </a:cubicBezTo>
                <a:cubicBezTo>
                  <a:pt x="4422162" y="1247027"/>
                  <a:pt x="4258987" y="1382494"/>
                  <a:pt x="4146611" y="1477936"/>
                </a:cubicBezTo>
                <a:cubicBezTo>
                  <a:pt x="4034235" y="1573378"/>
                  <a:pt x="3863362" y="1647269"/>
                  <a:pt x="3730974" y="1745790"/>
                </a:cubicBezTo>
                <a:cubicBezTo>
                  <a:pt x="3598586" y="1844311"/>
                  <a:pt x="3458501" y="1972081"/>
                  <a:pt x="3352283" y="2069063"/>
                </a:cubicBezTo>
                <a:cubicBezTo>
                  <a:pt x="3246065" y="2166045"/>
                  <a:pt x="3182950" y="2239936"/>
                  <a:pt x="3093665" y="2327681"/>
                </a:cubicBezTo>
                <a:cubicBezTo>
                  <a:pt x="3004380" y="2415426"/>
                  <a:pt x="2816574" y="2595536"/>
                  <a:pt x="2816574" y="2595536"/>
                </a:cubicBezTo>
                <a:cubicBezTo>
                  <a:pt x="2713435" y="2695597"/>
                  <a:pt x="2576429" y="2847997"/>
                  <a:pt x="2474829" y="2928045"/>
                </a:cubicBezTo>
                <a:cubicBezTo>
                  <a:pt x="2373229" y="3008093"/>
                  <a:pt x="2305495" y="2995779"/>
                  <a:pt x="2206974" y="3075827"/>
                </a:cubicBezTo>
                <a:cubicBezTo>
                  <a:pt x="2108453" y="3155875"/>
                  <a:pt x="1997616" y="3292882"/>
                  <a:pt x="1883701" y="3408336"/>
                </a:cubicBezTo>
                <a:cubicBezTo>
                  <a:pt x="1769786" y="3523790"/>
                  <a:pt x="1620465" y="3662336"/>
                  <a:pt x="1523483" y="3768554"/>
                </a:cubicBezTo>
                <a:cubicBezTo>
                  <a:pt x="1426501" y="3874772"/>
                  <a:pt x="1340296" y="3997924"/>
                  <a:pt x="1301811" y="4045645"/>
                </a:cubicBezTo>
                <a:cubicBezTo>
                  <a:pt x="1263326" y="4093366"/>
                  <a:pt x="1277950" y="4074123"/>
                  <a:pt x="1292574" y="4054881"/>
                </a:cubicBezTo>
              </a:path>
            </a:pathLst>
          </a:custGeom>
          <a:noFill/>
          <a:ln w="76200">
            <a:solidFill>
              <a:srgbClr val="00B0F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771607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0"/>
            <a:ext cx="5688632" cy="6904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Voľná forma 4"/>
          <p:cNvSpPr/>
          <p:nvPr/>
        </p:nvSpPr>
        <p:spPr>
          <a:xfrm>
            <a:off x="2843808" y="509155"/>
            <a:ext cx="2786859" cy="6329497"/>
          </a:xfrm>
          <a:custGeom>
            <a:avLst/>
            <a:gdLst>
              <a:gd name="connsiteX0" fmla="*/ 41652 w 2786859"/>
              <a:gd name="connsiteY0" fmla="*/ 0 h 6329497"/>
              <a:gd name="connsiteX1" fmla="*/ 88 w 2786859"/>
              <a:gd name="connsiteY1" fmla="*/ 540327 h 6329497"/>
              <a:gd name="connsiteX2" fmla="*/ 31261 w 2786859"/>
              <a:gd name="connsiteY2" fmla="*/ 779318 h 6329497"/>
              <a:gd name="connsiteX3" fmla="*/ 52043 w 2786859"/>
              <a:gd name="connsiteY3" fmla="*/ 1122218 h 6329497"/>
              <a:gd name="connsiteX4" fmla="*/ 72825 w 2786859"/>
              <a:gd name="connsiteY4" fmla="*/ 1205345 h 6329497"/>
              <a:gd name="connsiteX5" fmla="*/ 207907 w 2786859"/>
              <a:gd name="connsiteY5" fmla="*/ 1444336 h 6329497"/>
              <a:gd name="connsiteX6" fmla="*/ 394943 w 2786859"/>
              <a:gd name="connsiteY6" fmla="*/ 1745672 h 6329497"/>
              <a:gd name="connsiteX7" fmla="*/ 540416 w 2786859"/>
              <a:gd name="connsiteY7" fmla="*/ 2036618 h 6329497"/>
              <a:gd name="connsiteX8" fmla="*/ 727452 w 2786859"/>
              <a:gd name="connsiteY8" fmla="*/ 2337954 h 6329497"/>
              <a:gd name="connsiteX9" fmla="*/ 904098 w 2786859"/>
              <a:gd name="connsiteY9" fmla="*/ 2608118 h 6329497"/>
              <a:gd name="connsiteX10" fmla="*/ 1195043 w 2786859"/>
              <a:gd name="connsiteY10" fmla="*/ 3002972 h 6329497"/>
              <a:gd name="connsiteX11" fmla="*/ 1392470 w 2786859"/>
              <a:gd name="connsiteY11" fmla="*/ 3210790 h 6329497"/>
              <a:gd name="connsiteX12" fmla="*/ 1402861 w 2786859"/>
              <a:gd name="connsiteY12" fmla="*/ 3210790 h 6329497"/>
              <a:gd name="connsiteX13" fmla="*/ 2036707 w 2786859"/>
              <a:gd name="connsiteY13" fmla="*/ 3512127 h 6329497"/>
              <a:gd name="connsiteX14" fmla="*/ 2525079 w 2786859"/>
              <a:gd name="connsiteY14" fmla="*/ 3865418 h 6329497"/>
              <a:gd name="connsiteX15" fmla="*/ 2691334 w 2786859"/>
              <a:gd name="connsiteY15" fmla="*/ 4166754 h 6329497"/>
              <a:gd name="connsiteX16" fmla="*/ 2784852 w 2786859"/>
              <a:gd name="connsiteY16" fmla="*/ 4582390 h 6329497"/>
              <a:gd name="connsiteX17" fmla="*/ 2753679 w 2786859"/>
              <a:gd name="connsiteY17" fmla="*/ 5133109 h 6329497"/>
              <a:gd name="connsiteX18" fmla="*/ 2732898 w 2786859"/>
              <a:gd name="connsiteY18" fmla="*/ 5517572 h 6329497"/>
              <a:gd name="connsiteX19" fmla="*/ 2660161 w 2786859"/>
              <a:gd name="connsiteY19" fmla="*/ 5995554 h 6329497"/>
              <a:gd name="connsiteX20" fmla="*/ 2618598 w 2786859"/>
              <a:gd name="connsiteY20" fmla="*/ 6296890 h 6329497"/>
              <a:gd name="connsiteX21" fmla="*/ 2618598 w 2786859"/>
              <a:gd name="connsiteY21" fmla="*/ 6307281 h 6329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86859" h="6329497">
                <a:moveTo>
                  <a:pt x="41652" y="0"/>
                </a:moveTo>
                <a:cubicBezTo>
                  <a:pt x="21736" y="205220"/>
                  <a:pt x="1820" y="410441"/>
                  <a:pt x="88" y="540327"/>
                </a:cubicBezTo>
                <a:cubicBezTo>
                  <a:pt x="-1644" y="670213"/>
                  <a:pt x="22602" y="682336"/>
                  <a:pt x="31261" y="779318"/>
                </a:cubicBezTo>
                <a:cubicBezTo>
                  <a:pt x="39920" y="876300"/>
                  <a:pt x="45116" y="1051214"/>
                  <a:pt x="52043" y="1122218"/>
                </a:cubicBezTo>
                <a:cubicBezTo>
                  <a:pt x="58970" y="1193222"/>
                  <a:pt x="46848" y="1151659"/>
                  <a:pt x="72825" y="1205345"/>
                </a:cubicBezTo>
                <a:cubicBezTo>
                  <a:pt x="98802" y="1259031"/>
                  <a:pt x="154221" y="1354282"/>
                  <a:pt x="207907" y="1444336"/>
                </a:cubicBezTo>
                <a:cubicBezTo>
                  <a:pt x="261593" y="1534390"/>
                  <a:pt x="339525" y="1646958"/>
                  <a:pt x="394943" y="1745672"/>
                </a:cubicBezTo>
                <a:cubicBezTo>
                  <a:pt x="450361" y="1844386"/>
                  <a:pt x="484998" y="1937904"/>
                  <a:pt x="540416" y="2036618"/>
                </a:cubicBezTo>
                <a:cubicBezTo>
                  <a:pt x="595834" y="2135332"/>
                  <a:pt x="666838" y="2242704"/>
                  <a:pt x="727452" y="2337954"/>
                </a:cubicBezTo>
                <a:cubicBezTo>
                  <a:pt x="788066" y="2433204"/>
                  <a:pt x="826166" y="2497282"/>
                  <a:pt x="904098" y="2608118"/>
                </a:cubicBezTo>
                <a:cubicBezTo>
                  <a:pt x="982030" y="2718954"/>
                  <a:pt x="1113648" y="2902527"/>
                  <a:pt x="1195043" y="3002972"/>
                </a:cubicBezTo>
                <a:cubicBezTo>
                  <a:pt x="1276438" y="3103417"/>
                  <a:pt x="1357834" y="3176154"/>
                  <a:pt x="1392470" y="3210790"/>
                </a:cubicBezTo>
                <a:cubicBezTo>
                  <a:pt x="1427106" y="3245426"/>
                  <a:pt x="1402861" y="3210790"/>
                  <a:pt x="1402861" y="3210790"/>
                </a:cubicBezTo>
                <a:cubicBezTo>
                  <a:pt x="1510234" y="3261013"/>
                  <a:pt x="1849671" y="3403022"/>
                  <a:pt x="2036707" y="3512127"/>
                </a:cubicBezTo>
                <a:cubicBezTo>
                  <a:pt x="2223743" y="3621232"/>
                  <a:pt x="2415975" y="3756314"/>
                  <a:pt x="2525079" y="3865418"/>
                </a:cubicBezTo>
                <a:cubicBezTo>
                  <a:pt x="2634183" y="3974522"/>
                  <a:pt x="2648038" y="4047259"/>
                  <a:pt x="2691334" y="4166754"/>
                </a:cubicBezTo>
                <a:cubicBezTo>
                  <a:pt x="2734630" y="4286249"/>
                  <a:pt x="2774461" y="4421331"/>
                  <a:pt x="2784852" y="4582390"/>
                </a:cubicBezTo>
                <a:cubicBezTo>
                  <a:pt x="2795243" y="4743449"/>
                  <a:pt x="2762338" y="4977245"/>
                  <a:pt x="2753679" y="5133109"/>
                </a:cubicBezTo>
                <a:cubicBezTo>
                  <a:pt x="2745020" y="5288973"/>
                  <a:pt x="2748484" y="5373831"/>
                  <a:pt x="2732898" y="5517572"/>
                </a:cubicBezTo>
                <a:cubicBezTo>
                  <a:pt x="2717312" y="5661313"/>
                  <a:pt x="2679211" y="5865668"/>
                  <a:pt x="2660161" y="5995554"/>
                </a:cubicBezTo>
                <a:cubicBezTo>
                  <a:pt x="2641111" y="6125440"/>
                  <a:pt x="2625525" y="6244936"/>
                  <a:pt x="2618598" y="6296890"/>
                </a:cubicBezTo>
                <a:cubicBezTo>
                  <a:pt x="2611671" y="6348844"/>
                  <a:pt x="2615134" y="6328062"/>
                  <a:pt x="2618598" y="6307281"/>
                </a:cubicBezTo>
              </a:path>
            </a:pathLst>
          </a:custGeom>
          <a:noFill/>
          <a:ln w="762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Obdĺžnik 5"/>
          <p:cNvSpPr/>
          <p:nvPr/>
        </p:nvSpPr>
        <p:spPr>
          <a:xfrm>
            <a:off x="2628476" y="4509120"/>
            <a:ext cx="11240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4000" b="1" cap="none" spc="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Váh</a:t>
            </a:r>
            <a:endParaRPr lang="sk-SK" sz="4000" b="1" cap="none" spc="0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5349646" y="2125185"/>
            <a:ext cx="19495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4000" b="1" cap="none" spc="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Poprad</a:t>
            </a:r>
            <a:endParaRPr lang="sk-SK" sz="4000" b="1" cap="none" spc="0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5022808" y="3461587"/>
            <a:ext cx="607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cap="none" spc="0" dirty="0" smtClean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sk-SK" sz="5400" b="1" cap="none" spc="0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7549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7206"/>
            <a:ext cx="9144000" cy="6683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2097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7206"/>
            <a:ext cx="9144000" cy="6683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Rovná spojovacia šípka 3"/>
          <p:cNvCxnSpPr/>
          <p:nvPr/>
        </p:nvCxnSpPr>
        <p:spPr>
          <a:xfrm flipH="1">
            <a:off x="1619672" y="4293096"/>
            <a:ext cx="129614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ovná spojovacia šípka 4"/>
          <p:cNvCxnSpPr/>
          <p:nvPr/>
        </p:nvCxnSpPr>
        <p:spPr>
          <a:xfrm flipH="1" flipV="1">
            <a:off x="2699792" y="3284984"/>
            <a:ext cx="216024" cy="10081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ovná spojovacia šípka 7"/>
          <p:cNvCxnSpPr/>
          <p:nvPr/>
        </p:nvCxnSpPr>
        <p:spPr>
          <a:xfrm>
            <a:off x="2915816" y="4293096"/>
            <a:ext cx="2592288" cy="6480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ovná spojovacia šípka 10"/>
          <p:cNvCxnSpPr/>
          <p:nvPr/>
        </p:nvCxnSpPr>
        <p:spPr>
          <a:xfrm>
            <a:off x="2903708" y="4293096"/>
            <a:ext cx="0" cy="7200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BlokTextu 13"/>
          <p:cNvSpPr txBox="1"/>
          <p:nvPr/>
        </p:nvSpPr>
        <p:spPr>
          <a:xfrm>
            <a:off x="5364088" y="4821486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2600 km</a:t>
            </a:r>
            <a:endParaRPr lang="sk-SK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5" name="BlokTextu 14"/>
          <p:cNvSpPr txBox="1"/>
          <p:nvPr/>
        </p:nvSpPr>
        <p:spPr>
          <a:xfrm>
            <a:off x="2267744" y="5013176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530 km</a:t>
            </a:r>
            <a:endParaRPr lang="sk-SK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2051720" y="2889244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800 km</a:t>
            </a:r>
            <a:endParaRPr lang="sk-SK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7" name="BlokTextu 16"/>
          <p:cNvSpPr txBox="1"/>
          <p:nvPr/>
        </p:nvSpPr>
        <p:spPr>
          <a:xfrm>
            <a:off x="611560" y="4087907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980 km</a:t>
            </a:r>
            <a:endParaRPr lang="sk-SK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874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7206"/>
            <a:ext cx="9144000" cy="6683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0597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7206"/>
            <a:ext cx="9144000" cy="6683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6171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7206"/>
            <a:ext cx="9144000" cy="6683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2838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7206"/>
            <a:ext cx="9144000" cy="6683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6474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4176" y="836712"/>
            <a:ext cx="5760640" cy="576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5572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92096"/>
            <a:ext cx="9144000" cy="4873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3272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36993"/>
            <a:ext cx="9144000" cy="4784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8077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92696"/>
            <a:ext cx="8960996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893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883" y="236912"/>
            <a:ext cx="8512233" cy="6384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4457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1" y="764704"/>
            <a:ext cx="8832981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8567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56114"/>
            <a:ext cx="9144000" cy="5145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8502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327" y="485800"/>
            <a:ext cx="8231751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5550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404663"/>
            <a:ext cx="8720614" cy="4896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6222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980728"/>
            <a:ext cx="8924662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1969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68528"/>
            <a:ext cx="9144000" cy="6120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Voľná forma 9"/>
          <p:cNvSpPr/>
          <p:nvPr/>
        </p:nvSpPr>
        <p:spPr>
          <a:xfrm>
            <a:off x="10391" y="1745212"/>
            <a:ext cx="1122217" cy="531659"/>
          </a:xfrm>
          <a:custGeom>
            <a:avLst/>
            <a:gdLst>
              <a:gd name="connsiteX0" fmla="*/ 0 w 1122218"/>
              <a:gd name="connsiteY0" fmla="*/ 166715 h 478443"/>
              <a:gd name="connsiteX1" fmla="*/ 187036 w 1122218"/>
              <a:gd name="connsiteY1" fmla="*/ 62806 h 478443"/>
              <a:gd name="connsiteX2" fmla="*/ 342900 w 1122218"/>
              <a:gd name="connsiteY2" fmla="*/ 461 h 478443"/>
              <a:gd name="connsiteX3" fmla="*/ 540327 w 1122218"/>
              <a:gd name="connsiteY3" fmla="*/ 93979 h 478443"/>
              <a:gd name="connsiteX4" fmla="*/ 727364 w 1122218"/>
              <a:gd name="connsiteY4" fmla="*/ 218670 h 478443"/>
              <a:gd name="connsiteX5" fmla="*/ 935182 w 1122218"/>
              <a:gd name="connsiteY5" fmla="*/ 312188 h 478443"/>
              <a:gd name="connsiteX6" fmla="*/ 1122218 w 1122218"/>
              <a:gd name="connsiteY6" fmla="*/ 478443 h 478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2218" h="478443">
                <a:moveTo>
                  <a:pt x="0" y="166715"/>
                </a:moveTo>
                <a:cubicBezTo>
                  <a:pt x="64943" y="128615"/>
                  <a:pt x="129886" y="90515"/>
                  <a:pt x="187036" y="62806"/>
                </a:cubicBezTo>
                <a:cubicBezTo>
                  <a:pt x="244186" y="35097"/>
                  <a:pt x="284018" y="-4734"/>
                  <a:pt x="342900" y="461"/>
                </a:cubicBezTo>
                <a:cubicBezTo>
                  <a:pt x="401782" y="5656"/>
                  <a:pt x="476250" y="57611"/>
                  <a:pt x="540327" y="93979"/>
                </a:cubicBezTo>
                <a:cubicBezTo>
                  <a:pt x="604404" y="130347"/>
                  <a:pt x="661555" y="182302"/>
                  <a:pt x="727364" y="218670"/>
                </a:cubicBezTo>
                <a:cubicBezTo>
                  <a:pt x="793173" y="255038"/>
                  <a:pt x="869373" y="268893"/>
                  <a:pt x="935182" y="312188"/>
                </a:cubicBezTo>
                <a:cubicBezTo>
                  <a:pt x="1000991" y="355484"/>
                  <a:pt x="1061604" y="416963"/>
                  <a:pt x="1122218" y="478443"/>
                </a:cubicBezTo>
              </a:path>
            </a:pathLst>
          </a:custGeom>
          <a:noFill/>
          <a:ln w="57150"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Voľná forma 12"/>
          <p:cNvSpPr/>
          <p:nvPr/>
        </p:nvSpPr>
        <p:spPr>
          <a:xfrm>
            <a:off x="1387186" y="2379518"/>
            <a:ext cx="415150" cy="52090"/>
          </a:xfrm>
          <a:custGeom>
            <a:avLst/>
            <a:gdLst>
              <a:gd name="connsiteX0" fmla="*/ 0 w 415150"/>
              <a:gd name="connsiteY0" fmla="*/ 0 h 52090"/>
              <a:gd name="connsiteX1" fmla="*/ 103909 w 415150"/>
              <a:gd name="connsiteY1" fmla="*/ 36368 h 52090"/>
              <a:gd name="connsiteX2" fmla="*/ 161059 w 415150"/>
              <a:gd name="connsiteY2" fmla="*/ 46759 h 52090"/>
              <a:gd name="connsiteX3" fmla="*/ 270164 w 415150"/>
              <a:gd name="connsiteY3" fmla="*/ 51955 h 52090"/>
              <a:gd name="connsiteX4" fmla="*/ 322119 w 415150"/>
              <a:gd name="connsiteY4" fmla="*/ 41564 h 52090"/>
              <a:gd name="connsiteX5" fmla="*/ 405246 w 415150"/>
              <a:gd name="connsiteY5" fmla="*/ 15587 h 52090"/>
              <a:gd name="connsiteX6" fmla="*/ 410441 w 415150"/>
              <a:gd name="connsiteY6" fmla="*/ 15587 h 52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50" h="52090">
                <a:moveTo>
                  <a:pt x="0" y="0"/>
                </a:moveTo>
                <a:cubicBezTo>
                  <a:pt x="38533" y="14287"/>
                  <a:pt x="77066" y="28575"/>
                  <a:pt x="103909" y="36368"/>
                </a:cubicBezTo>
                <a:cubicBezTo>
                  <a:pt x="130752" y="44161"/>
                  <a:pt x="133350" y="44161"/>
                  <a:pt x="161059" y="46759"/>
                </a:cubicBezTo>
                <a:cubicBezTo>
                  <a:pt x="188768" y="49357"/>
                  <a:pt x="243321" y="52821"/>
                  <a:pt x="270164" y="51955"/>
                </a:cubicBezTo>
                <a:cubicBezTo>
                  <a:pt x="297007" y="51089"/>
                  <a:pt x="299605" y="47625"/>
                  <a:pt x="322119" y="41564"/>
                </a:cubicBezTo>
                <a:cubicBezTo>
                  <a:pt x="344633" y="35503"/>
                  <a:pt x="390526" y="19917"/>
                  <a:pt x="405246" y="15587"/>
                </a:cubicBezTo>
                <a:cubicBezTo>
                  <a:pt x="419966" y="11257"/>
                  <a:pt x="415203" y="13422"/>
                  <a:pt x="410441" y="15587"/>
                </a:cubicBezTo>
              </a:path>
            </a:pathLst>
          </a:custGeom>
          <a:noFill/>
          <a:ln w="57150"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Voľná forma 13"/>
          <p:cNvSpPr/>
          <p:nvPr/>
        </p:nvSpPr>
        <p:spPr>
          <a:xfrm>
            <a:off x="2005445" y="2311977"/>
            <a:ext cx="124691" cy="57150"/>
          </a:xfrm>
          <a:custGeom>
            <a:avLst/>
            <a:gdLst>
              <a:gd name="connsiteX0" fmla="*/ 0 w 124691"/>
              <a:gd name="connsiteY0" fmla="*/ 0 h 57150"/>
              <a:gd name="connsiteX1" fmla="*/ 77932 w 124691"/>
              <a:gd name="connsiteY1" fmla="*/ 25978 h 57150"/>
              <a:gd name="connsiteX2" fmla="*/ 124691 w 124691"/>
              <a:gd name="connsiteY2" fmla="*/ 5715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691" h="57150">
                <a:moveTo>
                  <a:pt x="0" y="0"/>
                </a:moveTo>
                <a:cubicBezTo>
                  <a:pt x="28575" y="8226"/>
                  <a:pt x="57150" y="16453"/>
                  <a:pt x="77932" y="25978"/>
                </a:cubicBezTo>
                <a:cubicBezTo>
                  <a:pt x="98714" y="35503"/>
                  <a:pt x="124691" y="57150"/>
                  <a:pt x="124691" y="57150"/>
                </a:cubicBezTo>
              </a:path>
            </a:pathLst>
          </a:custGeom>
          <a:noFill/>
          <a:ln w="57150"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Voľná forma 14"/>
          <p:cNvSpPr/>
          <p:nvPr/>
        </p:nvSpPr>
        <p:spPr>
          <a:xfrm>
            <a:off x="2275609" y="2436668"/>
            <a:ext cx="192232" cy="115299"/>
          </a:xfrm>
          <a:custGeom>
            <a:avLst/>
            <a:gdLst>
              <a:gd name="connsiteX0" fmla="*/ 0 w 192232"/>
              <a:gd name="connsiteY0" fmla="*/ 0 h 115299"/>
              <a:gd name="connsiteX1" fmla="*/ 25977 w 192232"/>
              <a:gd name="connsiteY1" fmla="*/ 57150 h 115299"/>
              <a:gd name="connsiteX2" fmla="*/ 51955 w 192232"/>
              <a:gd name="connsiteY2" fmla="*/ 77932 h 115299"/>
              <a:gd name="connsiteX3" fmla="*/ 129886 w 192232"/>
              <a:gd name="connsiteY3" fmla="*/ 103909 h 115299"/>
              <a:gd name="connsiteX4" fmla="*/ 176646 w 192232"/>
              <a:gd name="connsiteY4" fmla="*/ 114300 h 115299"/>
              <a:gd name="connsiteX5" fmla="*/ 192232 w 192232"/>
              <a:gd name="connsiteY5" fmla="*/ 114300 h 11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232" h="115299">
                <a:moveTo>
                  <a:pt x="0" y="0"/>
                </a:moveTo>
                <a:cubicBezTo>
                  <a:pt x="8659" y="22080"/>
                  <a:pt x="17318" y="44161"/>
                  <a:pt x="25977" y="57150"/>
                </a:cubicBezTo>
                <a:cubicBezTo>
                  <a:pt x="34636" y="70139"/>
                  <a:pt x="34637" y="70139"/>
                  <a:pt x="51955" y="77932"/>
                </a:cubicBezTo>
                <a:cubicBezTo>
                  <a:pt x="69273" y="85725"/>
                  <a:pt x="109104" y="97848"/>
                  <a:pt x="129886" y="103909"/>
                </a:cubicBezTo>
                <a:cubicBezTo>
                  <a:pt x="150668" y="109970"/>
                  <a:pt x="166255" y="112568"/>
                  <a:pt x="176646" y="114300"/>
                </a:cubicBezTo>
                <a:cubicBezTo>
                  <a:pt x="187037" y="116032"/>
                  <a:pt x="189634" y="115166"/>
                  <a:pt x="192232" y="114300"/>
                </a:cubicBezTo>
              </a:path>
            </a:pathLst>
          </a:custGeom>
          <a:noFill/>
          <a:ln w="57150"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Voľná forma 15"/>
          <p:cNvSpPr/>
          <p:nvPr/>
        </p:nvSpPr>
        <p:spPr>
          <a:xfrm>
            <a:off x="2576945" y="2556164"/>
            <a:ext cx="805296" cy="302124"/>
          </a:xfrm>
          <a:custGeom>
            <a:avLst/>
            <a:gdLst>
              <a:gd name="connsiteX0" fmla="*/ 0 w 805296"/>
              <a:gd name="connsiteY0" fmla="*/ 0 h 302124"/>
              <a:gd name="connsiteX1" fmla="*/ 93519 w 805296"/>
              <a:gd name="connsiteY1" fmla="*/ 114300 h 302124"/>
              <a:gd name="connsiteX2" fmla="*/ 166255 w 805296"/>
              <a:gd name="connsiteY2" fmla="*/ 187036 h 302124"/>
              <a:gd name="connsiteX3" fmla="*/ 280555 w 805296"/>
              <a:gd name="connsiteY3" fmla="*/ 264968 h 302124"/>
              <a:gd name="connsiteX4" fmla="*/ 400050 w 805296"/>
              <a:gd name="connsiteY4" fmla="*/ 296141 h 302124"/>
              <a:gd name="connsiteX5" fmla="*/ 587087 w 805296"/>
              <a:gd name="connsiteY5" fmla="*/ 301336 h 302124"/>
              <a:gd name="connsiteX6" fmla="*/ 696191 w 805296"/>
              <a:gd name="connsiteY6" fmla="*/ 285750 h 302124"/>
              <a:gd name="connsiteX7" fmla="*/ 768928 w 805296"/>
              <a:gd name="connsiteY7" fmla="*/ 264968 h 302124"/>
              <a:gd name="connsiteX8" fmla="*/ 805296 w 805296"/>
              <a:gd name="connsiteY8" fmla="*/ 259772 h 30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5296" h="302124">
                <a:moveTo>
                  <a:pt x="0" y="0"/>
                </a:moveTo>
                <a:cubicBezTo>
                  <a:pt x="32905" y="41563"/>
                  <a:pt x="65810" y="83127"/>
                  <a:pt x="93519" y="114300"/>
                </a:cubicBezTo>
                <a:cubicBezTo>
                  <a:pt x="121228" y="145473"/>
                  <a:pt x="135082" y="161925"/>
                  <a:pt x="166255" y="187036"/>
                </a:cubicBezTo>
                <a:cubicBezTo>
                  <a:pt x="197428" y="212147"/>
                  <a:pt x="241589" y="246784"/>
                  <a:pt x="280555" y="264968"/>
                </a:cubicBezTo>
                <a:cubicBezTo>
                  <a:pt x="319521" y="283152"/>
                  <a:pt x="348961" y="290080"/>
                  <a:pt x="400050" y="296141"/>
                </a:cubicBezTo>
                <a:cubicBezTo>
                  <a:pt x="451139" y="302202"/>
                  <a:pt x="537730" y="303068"/>
                  <a:pt x="587087" y="301336"/>
                </a:cubicBezTo>
                <a:cubicBezTo>
                  <a:pt x="636444" y="299604"/>
                  <a:pt x="665884" y="291811"/>
                  <a:pt x="696191" y="285750"/>
                </a:cubicBezTo>
                <a:cubicBezTo>
                  <a:pt x="726498" y="279689"/>
                  <a:pt x="750744" y="269298"/>
                  <a:pt x="768928" y="264968"/>
                </a:cubicBezTo>
                <a:cubicBezTo>
                  <a:pt x="787112" y="260638"/>
                  <a:pt x="796204" y="260205"/>
                  <a:pt x="805296" y="259772"/>
                </a:cubicBezTo>
              </a:path>
            </a:pathLst>
          </a:custGeom>
          <a:noFill/>
          <a:ln w="57150"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vál 7"/>
          <p:cNvSpPr/>
          <p:nvPr/>
        </p:nvSpPr>
        <p:spPr>
          <a:xfrm rot="1276521">
            <a:off x="993230" y="2223506"/>
            <a:ext cx="441511" cy="20215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vál 4"/>
          <p:cNvSpPr/>
          <p:nvPr/>
        </p:nvSpPr>
        <p:spPr>
          <a:xfrm>
            <a:off x="1796466" y="2276871"/>
            <a:ext cx="208979" cy="13326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vál 6"/>
          <p:cNvSpPr/>
          <p:nvPr/>
        </p:nvSpPr>
        <p:spPr>
          <a:xfrm>
            <a:off x="2130136" y="2294732"/>
            <a:ext cx="178222" cy="1776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7" name="Ovál 16"/>
          <p:cNvSpPr/>
          <p:nvPr/>
        </p:nvSpPr>
        <p:spPr>
          <a:xfrm>
            <a:off x="2442652" y="2463137"/>
            <a:ext cx="178222" cy="1776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9" name="Voľná forma 18"/>
          <p:cNvSpPr/>
          <p:nvPr/>
        </p:nvSpPr>
        <p:spPr>
          <a:xfrm>
            <a:off x="3317795" y="3112077"/>
            <a:ext cx="1345749" cy="1917123"/>
          </a:xfrm>
          <a:custGeom>
            <a:avLst/>
            <a:gdLst>
              <a:gd name="connsiteX0" fmla="*/ 124817 w 1345749"/>
              <a:gd name="connsiteY0" fmla="*/ 0 h 1917123"/>
              <a:gd name="connsiteX1" fmla="*/ 62472 w 1345749"/>
              <a:gd name="connsiteY1" fmla="*/ 155864 h 1917123"/>
              <a:gd name="connsiteX2" fmla="*/ 62472 w 1345749"/>
              <a:gd name="connsiteY2" fmla="*/ 285750 h 1917123"/>
              <a:gd name="connsiteX3" fmla="*/ 52081 w 1345749"/>
              <a:gd name="connsiteY3" fmla="*/ 509155 h 1917123"/>
              <a:gd name="connsiteX4" fmla="*/ 36494 w 1345749"/>
              <a:gd name="connsiteY4" fmla="*/ 680605 h 1917123"/>
              <a:gd name="connsiteX5" fmla="*/ 126 w 1345749"/>
              <a:gd name="connsiteY5" fmla="*/ 976746 h 1917123"/>
              <a:gd name="connsiteX6" fmla="*/ 26104 w 1345749"/>
              <a:gd name="connsiteY6" fmla="*/ 1132609 h 1917123"/>
              <a:gd name="connsiteX7" fmla="*/ 67667 w 1345749"/>
              <a:gd name="connsiteY7" fmla="*/ 1345623 h 1917123"/>
              <a:gd name="connsiteX8" fmla="*/ 161185 w 1345749"/>
              <a:gd name="connsiteY8" fmla="*/ 1459923 h 1917123"/>
              <a:gd name="connsiteX9" fmla="*/ 202749 w 1345749"/>
              <a:gd name="connsiteY9" fmla="*/ 1475509 h 1917123"/>
              <a:gd name="connsiteX10" fmla="*/ 317049 w 1345749"/>
              <a:gd name="connsiteY10" fmla="*/ 1491096 h 1917123"/>
              <a:gd name="connsiteX11" fmla="*/ 519672 w 1345749"/>
              <a:gd name="connsiteY11" fmla="*/ 1532659 h 1917123"/>
              <a:gd name="connsiteX12" fmla="*/ 592408 w 1345749"/>
              <a:gd name="connsiteY12" fmla="*/ 1589809 h 1917123"/>
              <a:gd name="connsiteX13" fmla="*/ 628776 w 1345749"/>
              <a:gd name="connsiteY13" fmla="*/ 1641764 h 1917123"/>
              <a:gd name="connsiteX14" fmla="*/ 654754 w 1345749"/>
              <a:gd name="connsiteY14" fmla="*/ 1698914 h 1917123"/>
              <a:gd name="connsiteX15" fmla="*/ 711904 w 1345749"/>
              <a:gd name="connsiteY15" fmla="*/ 1787237 h 1917123"/>
              <a:gd name="connsiteX16" fmla="*/ 810617 w 1345749"/>
              <a:gd name="connsiteY16" fmla="*/ 1859973 h 1917123"/>
              <a:gd name="connsiteX17" fmla="*/ 1013240 w 1345749"/>
              <a:gd name="connsiteY17" fmla="*/ 1896341 h 1917123"/>
              <a:gd name="connsiteX18" fmla="*/ 1179494 w 1345749"/>
              <a:gd name="connsiteY18" fmla="*/ 1880755 h 1917123"/>
              <a:gd name="connsiteX19" fmla="*/ 1241840 w 1345749"/>
              <a:gd name="connsiteY19" fmla="*/ 1865168 h 1917123"/>
              <a:gd name="connsiteX20" fmla="*/ 1304185 w 1345749"/>
              <a:gd name="connsiteY20" fmla="*/ 1901537 h 1917123"/>
              <a:gd name="connsiteX21" fmla="*/ 1345749 w 1345749"/>
              <a:gd name="connsiteY21" fmla="*/ 1917123 h 191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45749" h="1917123">
                <a:moveTo>
                  <a:pt x="124817" y="0"/>
                </a:moveTo>
                <a:cubicBezTo>
                  <a:pt x="98840" y="54119"/>
                  <a:pt x="72863" y="108239"/>
                  <a:pt x="62472" y="155864"/>
                </a:cubicBezTo>
                <a:cubicBezTo>
                  <a:pt x="52081" y="203489"/>
                  <a:pt x="64204" y="226868"/>
                  <a:pt x="62472" y="285750"/>
                </a:cubicBezTo>
                <a:cubicBezTo>
                  <a:pt x="60740" y="344632"/>
                  <a:pt x="56411" y="443346"/>
                  <a:pt x="52081" y="509155"/>
                </a:cubicBezTo>
                <a:cubicBezTo>
                  <a:pt x="47751" y="574964"/>
                  <a:pt x="45153" y="602673"/>
                  <a:pt x="36494" y="680605"/>
                </a:cubicBezTo>
                <a:cubicBezTo>
                  <a:pt x="27835" y="758537"/>
                  <a:pt x="1858" y="901412"/>
                  <a:pt x="126" y="976746"/>
                </a:cubicBezTo>
                <a:cubicBezTo>
                  <a:pt x="-1606" y="1052080"/>
                  <a:pt x="14847" y="1071130"/>
                  <a:pt x="26104" y="1132609"/>
                </a:cubicBezTo>
                <a:cubicBezTo>
                  <a:pt x="37361" y="1194088"/>
                  <a:pt x="45154" y="1291071"/>
                  <a:pt x="67667" y="1345623"/>
                </a:cubicBezTo>
                <a:cubicBezTo>
                  <a:pt x="90180" y="1400175"/>
                  <a:pt x="138671" y="1438275"/>
                  <a:pt x="161185" y="1459923"/>
                </a:cubicBezTo>
                <a:cubicBezTo>
                  <a:pt x="183699" y="1481571"/>
                  <a:pt x="176772" y="1470314"/>
                  <a:pt x="202749" y="1475509"/>
                </a:cubicBezTo>
                <a:cubicBezTo>
                  <a:pt x="228726" y="1480704"/>
                  <a:pt x="264229" y="1481571"/>
                  <a:pt x="317049" y="1491096"/>
                </a:cubicBezTo>
                <a:cubicBezTo>
                  <a:pt x="369869" y="1500621"/>
                  <a:pt x="473779" y="1516207"/>
                  <a:pt x="519672" y="1532659"/>
                </a:cubicBezTo>
                <a:cubicBezTo>
                  <a:pt x="565565" y="1549111"/>
                  <a:pt x="574224" y="1571625"/>
                  <a:pt x="592408" y="1589809"/>
                </a:cubicBezTo>
                <a:cubicBezTo>
                  <a:pt x="610592" y="1607993"/>
                  <a:pt x="618385" y="1623580"/>
                  <a:pt x="628776" y="1641764"/>
                </a:cubicBezTo>
                <a:cubicBezTo>
                  <a:pt x="639167" y="1659948"/>
                  <a:pt x="640899" y="1674669"/>
                  <a:pt x="654754" y="1698914"/>
                </a:cubicBezTo>
                <a:cubicBezTo>
                  <a:pt x="668609" y="1723159"/>
                  <a:pt x="685927" y="1760394"/>
                  <a:pt x="711904" y="1787237"/>
                </a:cubicBezTo>
                <a:cubicBezTo>
                  <a:pt x="737881" y="1814080"/>
                  <a:pt x="760394" y="1841789"/>
                  <a:pt x="810617" y="1859973"/>
                </a:cubicBezTo>
                <a:cubicBezTo>
                  <a:pt x="860840" y="1878157"/>
                  <a:pt x="951761" y="1892877"/>
                  <a:pt x="1013240" y="1896341"/>
                </a:cubicBezTo>
                <a:cubicBezTo>
                  <a:pt x="1074719" y="1899805"/>
                  <a:pt x="1141394" y="1885951"/>
                  <a:pt x="1179494" y="1880755"/>
                </a:cubicBezTo>
                <a:cubicBezTo>
                  <a:pt x="1217594" y="1875560"/>
                  <a:pt x="1221058" y="1861704"/>
                  <a:pt x="1241840" y="1865168"/>
                </a:cubicBezTo>
                <a:cubicBezTo>
                  <a:pt x="1262622" y="1868632"/>
                  <a:pt x="1286867" y="1892878"/>
                  <a:pt x="1304185" y="1901537"/>
                </a:cubicBezTo>
                <a:cubicBezTo>
                  <a:pt x="1321503" y="1910196"/>
                  <a:pt x="1333626" y="1913659"/>
                  <a:pt x="1345749" y="1917123"/>
                </a:cubicBezTo>
              </a:path>
            </a:pathLst>
          </a:custGeom>
          <a:noFill/>
          <a:ln w="57150"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8" name="Ovál 17"/>
          <p:cNvSpPr/>
          <p:nvPr/>
        </p:nvSpPr>
        <p:spPr>
          <a:xfrm>
            <a:off x="3342686" y="2802972"/>
            <a:ext cx="253655" cy="2995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1" name="Voľná forma 20"/>
          <p:cNvSpPr/>
          <p:nvPr/>
        </p:nvSpPr>
        <p:spPr>
          <a:xfrm>
            <a:off x="5065568" y="4458242"/>
            <a:ext cx="3673187" cy="1269728"/>
          </a:xfrm>
          <a:custGeom>
            <a:avLst/>
            <a:gdLst>
              <a:gd name="connsiteX0" fmla="*/ 0 w 3673187"/>
              <a:gd name="connsiteY0" fmla="*/ 757994 h 1269728"/>
              <a:gd name="connsiteX1" fmla="*/ 171450 w 3673187"/>
              <a:gd name="connsiteY1" fmla="*/ 903467 h 1269728"/>
              <a:gd name="connsiteX2" fmla="*/ 228600 w 3673187"/>
              <a:gd name="connsiteY2" fmla="*/ 950226 h 1269728"/>
              <a:gd name="connsiteX3" fmla="*/ 275359 w 3673187"/>
              <a:gd name="connsiteY3" fmla="*/ 1017767 h 1269728"/>
              <a:gd name="connsiteX4" fmla="*/ 218209 w 3673187"/>
              <a:gd name="connsiteY4" fmla="*/ 1100894 h 1269728"/>
              <a:gd name="connsiteX5" fmla="*/ 327314 w 3673187"/>
              <a:gd name="connsiteY5" fmla="*/ 1189217 h 1269728"/>
              <a:gd name="connsiteX6" fmla="*/ 431223 w 3673187"/>
              <a:gd name="connsiteY6" fmla="*/ 1178826 h 1269728"/>
              <a:gd name="connsiteX7" fmla="*/ 581891 w 3673187"/>
              <a:gd name="connsiteY7" fmla="*/ 1158044 h 1269728"/>
              <a:gd name="connsiteX8" fmla="*/ 628650 w 3673187"/>
              <a:gd name="connsiteY8" fmla="*/ 1168435 h 1269728"/>
              <a:gd name="connsiteX9" fmla="*/ 768927 w 3673187"/>
              <a:gd name="connsiteY9" fmla="*/ 1220390 h 1269728"/>
              <a:gd name="connsiteX10" fmla="*/ 888423 w 3673187"/>
              <a:gd name="connsiteY10" fmla="*/ 1241172 h 1269728"/>
              <a:gd name="connsiteX11" fmla="*/ 997527 w 3673187"/>
              <a:gd name="connsiteY11" fmla="*/ 1251563 h 1269728"/>
              <a:gd name="connsiteX12" fmla="*/ 1127414 w 3673187"/>
              <a:gd name="connsiteY12" fmla="*/ 1267149 h 1269728"/>
              <a:gd name="connsiteX13" fmla="*/ 1350818 w 3673187"/>
              <a:gd name="connsiteY13" fmla="*/ 1256758 h 1269728"/>
              <a:gd name="connsiteX14" fmla="*/ 1579418 w 3673187"/>
              <a:gd name="connsiteY14" fmla="*/ 1267149 h 1269728"/>
              <a:gd name="connsiteX15" fmla="*/ 1672937 w 3673187"/>
              <a:gd name="connsiteY15" fmla="*/ 1199608 h 1269728"/>
              <a:gd name="connsiteX16" fmla="*/ 1787237 w 3673187"/>
              <a:gd name="connsiteY16" fmla="*/ 1095699 h 1269728"/>
              <a:gd name="connsiteX17" fmla="*/ 1901537 w 3673187"/>
              <a:gd name="connsiteY17" fmla="*/ 996985 h 1269728"/>
              <a:gd name="connsiteX18" fmla="*/ 2026227 w 3673187"/>
              <a:gd name="connsiteY18" fmla="*/ 960617 h 1269728"/>
              <a:gd name="connsiteX19" fmla="*/ 2192482 w 3673187"/>
              <a:gd name="connsiteY19" fmla="*/ 913858 h 1269728"/>
              <a:gd name="connsiteX20" fmla="*/ 2358737 w 3673187"/>
              <a:gd name="connsiteY20" fmla="*/ 877490 h 1269728"/>
              <a:gd name="connsiteX21" fmla="*/ 2644487 w 3673187"/>
              <a:gd name="connsiteY21" fmla="*/ 851513 h 1269728"/>
              <a:gd name="connsiteX22" fmla="*/ 2774373 w 3673187"/>
              <a:gd name="connsiteY22" fmla="*/ 789167 h 1269728"/>
              <a:gd name="connsiteX23" fmla="*/ 2789959 w 3673187"/>
              <a:gd name="connsiteY23" fmla="*/ 602131 h 1269728"/>
              <a:gd name="connsiteX24" fmla="*/ 2727614 w 3673187"/>
              <a:gd name="connsiteY24" fmla="*/ 430681 h 1269728"/>
              <a:gd name="connsiteX25" fmla="*/ 2712027 w 3673187"/>
              <a:gd name="connsiteY25" fmla="*/ 228058 h 1269728"/>
              <a:gd name="connsiteX26" fmla="*/ 2732809 w 3673187"/>
              <a:gd name="connsiteY26" fmla="*/ 30631 h 1269728"/>
              <a:gd name="connsiteX27" fmla="*/ 2857500 w 3673187"/>
              <a:gd name="connsiteY27" fmla="*/ 4653 h 1269728"/>
              <a:gd name="connsiteX28" fmla="*/ 3221182 w 3673187"/>
              <a:gd name="connsiteY28" fmla="*/ 72194 h 1269728"/>
              <a:gd name="connsiteX29" fmla="*/ 3673187 w 3673187"/>
              <a:gd name="connsiteY29" fmla="*/ 98172 h 1269728"/>
              <a:gd name="connsiteX30" fmla="*/ 3673187 w 3673187"/>
              <a:gd name="connsiteY30" fmla="*/ 98172 h 1269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673187" h="1269728">
                <a:moveTo>
                  <a:pt x="0" y="757994"/>
                </a:moveTo>
                <a:lnTo>
                  <a:pt x="171450" y="903467"/>
                </a:lnTo>
                <a:cubicBezTo>
                  <a:pt x="209550" y="935506"/>
                  <a:pt x="211282" y="931176"/>
                  <a:pt x="228600" y="950226"/>
                </a:cubicBezTo>
                <a:cubicBezTo>
                  <a:pt x="245918" y="969276"/>
                  <a:pt x="277091" y="992656"/>
                  <a:pt x="275359" y="1017767"/>
                </a:cubicBezTo>
                <a:cubicBezTo>
                  <a:pt x="273627" y="1042878"/>
                  <a:pt x="209550" y="1072319"/>
                  <a:pt x="218209" y="1100894"/>
                </a:cubicBezTo>
                <a:cubicBezTo>
                  <a:pt x="226868" y="1129469"/>
                  <a:pt x="291812" y="1176228"/>
                  <a:pt x="327314" y="1189217"/>
                </a:cubicBezTo>
                <a:cubicBezTo>
                  <a:pt x="362816" y="1202206"/>
                  <a:pt x="388793" y="1184022"/>
                  <a:pt x="431223" y="1178826"/>
                </a:cubicBezTo>
                <a:cubicBezTo>
                  <a:pt x="473653" y="1173630"/>
                  <a:pt x="548987" y="1159776"/>
                  <a:pt x="581891" y="1158044"/>
                </a:cubicBezTo>
                <a:cubicBezTo>
                  <a:pt x="614795" y="1156312"/>
                  <a:pt x="597477" y="1158044"/>
                  <a:pt x="628650" y="1168435"/>
                </a:cubicBezTo>
                <a:cubicBezTo>
                  <a:pt x="659823" y="1178826"/>
                  <a:pt x="725632" y="1208267"/>
                  <a:pt x="768927" y="1220390"/>
                </a:cubicBezTo>
                <a:cubicBezTo>
                  <a:pt x="812222" y="1232513"/>
                  <a:pt x="850323" y="1235977"/>
                  <a:pt x="888423" y="1241172"/>
                </a:cubicBezTo>
                <a:cubicBezTo>
                  <a:pt x="926523" y="1246368"/>
                  <a:pt x="957695" y="1247234"/>
                  <a:pt x="997527" y="1251563"/>
                </a:cubicBezTo>
                <a:cubicBezTo>
                  <a:pt x="1037359" y="1255892"/>
                  <a:pt x="1068532" y="1266283"/>
                  <a:pt x="1127414" y="1267149"/>
                </a:cubicBezTo>
                <a:cubicBezTo>
                  <a:pt x="1186296" y="1268015"/>
                  <a:pt x="1275484" y="1256758"/>
                  <a:pt x="1350818" y="1256758"/>
                </a:cubicBezTo>
                <a:cubicBezTo>
                  <a:pt x="1426152" y="1256758"/>
                  <a:pt x="1525732" y="1276674"/>
                  <a:pt x="1579418" y="1267149"/>
                </a:cubicBezTo>
                <a:cubicBezTo>
                  <a:pt x="1633105" y="1257624"/>
                  <a:pt x="1638301" y="1228183"/>
                  <a:pt x="1672937" y="1199608"/>
                </a:cubicBezTo>
                <a:cubicBezTo>
                  <a:pt x="1707573" y="1171033"/>
                  <a:pt x="1749137" y="1129469"/>
                  <a:pt x="1787237" y="1095699"/>
                </a:cubicBezTo>
                <a:cubicBezTo>
                  <a:pt x="1825337" y="1061929"/>
                  <a:pt x="1861705" y="1019499"/>
                  <a:pt x="1901537" y="996985"/>
                </a:cubicBezTo>
                <a:cubicBezTo>
                  <a:pt x="1941369" y="974471"/>
                  <a:pt x="2026227" y="960617"/>
                  <a:pt x="2026227" y="960617"/>
                </a:cubicBezTo>
                <a:cubicBezTo>
                  <a:pt x="2074718" y="946763"/>
                  <a:pt x="2137064" y="927713"/>
                  <a:pt x="2192482" y="913858"/>
                </a:cubicBezTo>
                <a:cubicBezTo>
                  <a:pt x="2247900" y="900004"/>
                  <a:pt x="2283403" y="887881"/>
                  <a:pt x="2358737" y="877490"/>
                </a:cubicBezTo>
                <a:cubicBezTo>
                  <a:pt x="2434071" y="867099"/>
                  <a:pt x="2575214" y="866233"/>
                  <a:pt x="2644487" y="851513"/>
                </a:cubicBezTo>
                <a:cubicBezTo>
                  <a:pt x="2713760" y="836793"/>
                  <a:pt x="2750128" y="830731"/>
                  <a:pt x="2774373" y="789167"/>
                </a:cubicBezTo>
                <a:cubicBezTo>
                  <a:pt x="2798618" y="747603"/>
                  <a:pt x="2797752" y="661879"/>
                  <a:pt x="2789959" y="602131"/>
                </a:cubicBezTo>
                <a:cubicBezTo>
                  <a:pt x="2782166" y="542383"/>
                  <a:pt x="2740603" y="493026"/>
                  <a:pt x="2727614" y="430681"/>
                </a:cubicBezTo>
                <a:cubicBezTo>
                  <a:pt x="2714625" y="368336"/>
                  <a:pt x="2711161" y="294733"/>
                  <a:pt x="2712027" y="228058"/>
                </a:cubicBezTo>
                <a:cubicBezTo>
                  <a:pt x="2712893" y="161383"/>
                  <a:pt x="2708564" y="67865"/>
                  <a:pt x="2732809" y="30631"/>
                </a:cubicBezTo>
                <a:cubicBezTo>
                  <a:pt x="2757054" y="-6603"/>
                  <a:pt x="2776105" y="-2274"/>
                  <a:pt x="2857500" y="4653"/>
                </a:cubicBezTo>
                <a:cubicBezTo>
                  <a:pt x="2938896" y="11580"/>
                  <a:pt x="3085234" y="56608"/>
                  <a:pt x="3221182" y="72194"/>
                </a:cubicBezTo>
                <a:cubicBezTo>
                  <a:pt x="3357130" y="87780"/>
                  <a:pt x="3673187" y="98172"/>
                  <a:pt x="3673187" y="98172"/>
                </a:cubicBezTo>
                <a:lnTo>
                  <a:pt x="3673187" y="98172"/>
                </a:lnTo>
              </a:path>
            </a:pathLst>
          </a:custGeom>
          <a:noFill/>
          <a:ln w="57150"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0" name="Ovál 19"/>
          <p:cNvSpPr/>
          <p:nvPr/>
        </p:nvSpPr>
        <p:spPr>
          <a:xfrm rot="1276521">
            <a:off x="4585902" y="4954670"/>
            <a:ext cx="632940" cy="27687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21714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 animBg="1"/>
      <p:bldP spid="8" grpId="0" animBg="1"/>
      <p:bldP spid="5" grpId="0" animBg="1"/>
      <p:bldP spid="7" grpId="0" animBg="1"/>
      <p:bldP spid="17" grpId="0" animBg="1"/>
      <p:bldP spid="19" grpId="0" animBg="1"/>
      <p:bldP spid="18" grpId="0" animBg="1"/>
      <p:bldP spid="21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557" y="0"/>
            <a:ext cx="711088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5809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071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9055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55310"/>
            <a:ext cx="9144000" cy="5147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3017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8045"/>
            <a:ext cx="9144000" cy="6751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6335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8292"/>
            <a:ext cx="483523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5896" y="3140968"/>
            <a:ext cx="5397023" cy="3478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1404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2981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2633"/>
            <a:ext cx="9144000" cy="6072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6912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260648"/>
            <a:ext cx="7200800" cy="6238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6677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41158"/>
            <a:ext cx="9144000" cy="5975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6501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43067"/>
            <a:ext cx="9144000" cy="5771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532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4880"/>
            <a:ext cx="9144000" cy="6088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8701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611560" y="1268760"/>
            <a:ext cx="2872838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altLang="sk-SK" sz="4000" b="1" dirty="0" smtClean="0">
                <a:latin typeface="Calibri" panose="020F0502020204030204" pitchFamily="34" charset="0"/>
                <a:cs typeface="Tahoma" pitchFamily="34" charset="0"/>
              </a:rPr>
              <a:t>hierarchia</a:t>
            </a:r>
          </a:p>
          <a:p>
            <a:pPr marL="571500" indent="-5715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altLang="sk-SK" sz="4000" b="1" dirty="0" smtClean="0">
                <a:latin typeface="Calibri" panose="020F0502020204030204" pitchFamily="34" charset="0"/>
                <a:cs typeface="Tahoma" pitchFamily="34" charset="0"/>
              </a:rPr>
              <a:t>tvar</a:t>
            </a:r>
          </a:p>
          <a:p>
            <a:pPr marL="571500" indent="-5715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altLang="sk-SK" sz="4000" b="1" dirty="0" smtClean="0">
                <a:latin typeface="Calibri" panose="020F0502020204030204" pitchFamily="34" charset="0"/>
                <a:cs typeface="Tahoma" pitchFamily="34" charset="0"/>
              </a:rPr>
              <a:t>hustota</a:t>
            </a:r>
          </a:p>
          <a:p>
            <a:pPr marL="571500" indent="-5715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altLang="sk-SK" sz="4000" b="1" dirty="0" err="1" smtClean="0">
                <a:latin typeface="Calibri" panose="020F0502020204030204" pitchFamily="34" charset="0"/>
                <a:cs typeface="Tahoma" pitchFamily="34" charset="0"/>
              </a:rPr>
              <a:t>linearita</a:t>
            </a:r>
            <a:endParaRPr lang="sk-SK" altLang="sk-SK" sz="4000" b="1" dirty="0" smtClean="0">
              <a:latin typeface="Calibri" panose="020F0502020204030204" pitchFamily="34" charset="0"/>
              <a:cs typeface="Tahoma" pitchFamily="34" charset="0"/>
            </a:endParaRPr>
          </a:p>
          <a:p>
            <a:pPr marL="571500" indent="-5715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altLang="sk-SK" sz="4000" b="1" dirty="0" smtClean="0">
                <a:latin typeface="Calibri" panose="020F0502020204030204" pitchFamily="34" charset="0"/>
                <a:cs typeface="Tahoma" pitchFamily="34" charset="0"/>
              </a:rPr>
              <a:t>asymetrie</a:t>
            </a:r>
          </a:p>
          <a:p>
            <a:pPr marL="571500" indent="-5715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altLang="sk-SK" sz="4000" b="1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6" y="1030945"/>
            <a:ext cx="4487618" cy="5420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2098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53738"/>
            <a:ext cx="9144000" cy="5950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Voľná forma 2"/>
          <p:cNvSpPr/>
          <p:nvPr/>
        </p:nvSpPr>
        <p:spPr>
          <a:xfrm>
            <a:off x="1600200" y="1911927"/>
            <a:ext cx="561109" cy="253686"/>
          </a:xfrm>
          <a:custGeom>
            <a:avLst/>
            <a:gdLst>
              <a:gd name="connsiteX0" fmla="*/ 0 w 561109"/>
              <a:gd name="connsiteY0" fmla="*/ 0 h 253686"/>
              <a:gd name="connsiteX1" fmla="*/ 249382 w 561109"/>
              <a:gd name="connsiteY1" fmla="*/ 155864 h 253686"/>
              <a:gd name="connsiteX2" fmla="*/ 290945 w 561109"/>
              <a:gd name="connsiteY2" fmla="*/ 176646 h 253686"/>
              <a:gd name="connsiteX3" fmla="*/ 457200 w 561109"/>
              <a:gd name="connsiteY3" fmla="*/ 249382 h 253686"/>
              <a:gd name="connsiteX4" fmla="*/ 561109 w 561109"/>
              <a:gd name="connsiteY4" fmla="*/ 238991 h 25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109" h="253686">
                <a:moveTo>
                  <a:pt x="0" y="0"/>
                </a:moveTo>
                <a:lnTo>
                  <a:pt x="249382" y="155864"/>
                </a:lnTo>
                <a:cubicBezTo>
                  <a:pt x="297873" y="185305"/>
                  <a:pt x="256309" y="161060"/>
                  <a:pt x="290945" y="176646"/>
                </a:cubicBezTo>
                <a:cubicBezTo>
                  <a:pt x="325581" y="192232"/>
                  <a:pt x="412173" y="238991"/>
                  <a:pt x="457200" y="249382"/>
                </a:cubicBezTo>
                <a:cubicBezTo>
                  <a:pt x="502227" y="259773"/>
                  <a:pt x="531668" y="249382"/>
                  <a:pt x="561109" y="238991"/>
                </a:cubicBezTo>
              </a:path>
            </a:pathLst>
          </a:cu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Voľná forma 4"/>
          <p:cNvSpPr/>
          <p:nvPr/>
        </p:nvSpPr>
        <p:spPr>
          <a:xfrm>
            <a:off x="2244436" y="2161309"/>
            <a:ext cx="1205346" cy="447730"/>
          </a:xfrm>
          <a:custGeom>
            <a:avLst/>
            <a:gdLst>
              <a:gd name="connsiteX0" fmla="*/ 0 w 1205346"/>
              <a:gd name="connsiteY0" fmla="*/ 0 h 447730"/>
              <a:gd name="connsiteX1" fmla="*/ 155864 w 1205346"/>
              <a:gd name="connsiteY1" fmla="*/ 228600 h 447730"/>
              <a:gd name="connsiteX2" fmla="*/ 374073 w 1205346"/>
              <a:gd name="connsiteY2" fmla="*/ 363682 h 447730"/>
              <a:gd name="connsiteX3" fmla="*/ 581891 w 1205346"/>
              <a:gd name="connsiteY3" fmla="*/ 405246 h 447730"/>
              <a:gd name="connsiteX4" fmla="*/ 789709 w 1205346"/>
              <a:gd name="connsiteY4" fmla="*/ 436418 h 447730"/>
              <a:gd name="connsiteX5" fmla="*/ 935182 w 1205346"/>
              <a:gd name="connsiteY5" fmla="*/ 446809 h 447730"/>
              <a:gd name="connsiteX6" fmla="*/ 1059873 w 1205346"/>
              <a:gd name="connsiteY6" fmla="*/ 415636 h 447730"/>
              <a:gd name="connsiteX7" fmla="*/ 1205346 w 1205346"/>
              <a:gd name="connsiteY7" fmla="*/ 415636 h 447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5346" h="447730">
                <a:moveTo>
                  <a:pt x="0" y="0"/>
                </a:moveTo>
                <a:cubicBezTo>
                  <a:pt x="46759" y="83993"/>
                  <a:pt x="93519" y="167986"/>
                  <a:pt x="155864" y="228600"/>
                </a:cubicBezTo>
                <a:cubicBezTo>
                  <a:pt x="218209" y="289214"/>
                  <a:pt x="303069" y="334241"/>
                  <a:pt x="374073" y="363682"/>
                </a:cubicBezTo>
                <a:cubicBezTo>
                  <a:pt x="445078" y="393123"/>
                  <a:pt x="512618" y="393123"/>
                  <a:pt x="581891" y="405246"/>
                </a:cubicBezTo>
                <a:cubicBezTo>
                  <a:pt x="651164" y="417369"/>
                  <a:pt x="730827" y="429491"/>
                  <a:pt x="789709" y="436418"/>
                </a:cubicBezTo>
                <a:cubicBezTo>
                  <a:pt x="848591" y="443345"/>
                  <a:pt x="890155" y="450273"/>
                  <a:pt x="935182" y="446809"/>
                </a:cubicBezTo>
                <a:cubicBezTo>
                  <a:pt x="980209" y="443345"/>
                  <a:pt x="1014846" y="420832"/>
                  <a:pt x="1059873" y="415636"/>
                </a:cubicBezTo>
                <a:cubicBezTo>
                  <a:pt x="1104900" y="410441"/>
                  <a:pt x="1155123" y="413038"/>
                  <a:pt x="1205346" y="415636"/>
                </a:cubicBezTo>
              </a:path>
            </a:pathLst>
          </a:cu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Ovál 3"/>
          <p:cNvSpPr/>
          <p:nvPr/>
        </p:nvSpPr>
        <p:spPr>
          <a:xfrm>
            <a:off x="2123728" y="2084637"/>
            <a:ext cx="144016" cy="12684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Voľná forma 6"/>
          <p:cNvSpPr/>
          <p:nvPr/>
        </p:nvSpPr>
        <p:spPr>
          <a:xfrm>
            <a:off x="3407603" y="2701636"/>
            <a:ext cx="2091151" cy="3118194"/>
          </a:xfrm>
          <a:custGeom>
            <a:avLst/>
            <a:gdLst>
              <a:gd name="connsiteX0" fmla="*/ 156479 w 2091151"/>
              <a:gd name="connsiteY0" fmla="*/ 0 h 3118194"/>
              <a:gd name="connsiteX1" fmla="*/ 94133 w 2091151"/>
              <a:gd name="connsiteY1" fmla="*/ 467591 h 3118194"/>
              <a:gd name="connsiteX2" fmla="*/ 83742 w 2091151"/>
              <a:gd name="connsiteY2" fmla="*/ 966355 h 3118194"/>
              <a:gd name="connsiteX3" fmla="*/ 31788 w 2091151"/>
              <a:gd name="connsiteY3" fmla="*/ 1340428 h 3118194"/>
              <a:gd name="connsiteX4" fmla="*/ 52570 w 2091151"/>
              <a:gd name="connsiteY4" fmla="*/ 1600200 h 3118194"/>
              <a:gd name="connsiteX5" fmla="*/ 615 w 2091151"/>
              <a:gd name="connsiteY5" fmla="*/ 1932709 h 3118194"/>
              <a:gd name="connsiteX6" fmla="*/ 94133 w 2091151"/>
              <a:gd name="connsiteY6" fmla="*/ 2161309 h 3118194"/>
              <a:gd name="connsiteX7" fmla="*/ 156479 w 2091151"/>
              <a:gd name="connsiteY7" fmla="*/ 2327564 h 3118194"/>
              <a:gd name="connsiteX8" fmla="*/ 312342 w 2091151"/>
              <a:gd name="connsiteY8" fmla="*/ 2493819 h 3118194"/>
              <a:gd name="connsiteX9" fmla="*/ 603288 w 2091151"/>
              <a:gd name="connsiteY9" fmla="*/ 2566555 h 3118194"/>
              <a:gd name="connsiteX10" fmla="*/ 821497 w 2091151"/>
              <a:gd name="connsiteY10" fmla="*/ 2566555 h 3118194"/>
              <a:gd name="connsiteX11" fmla="*/ 987752 w 2091151"/>
              <a:gd name="connsiteY11" fmla="*/ 2628900 h 3118194"/>
              <a:gd name="connsiteX12" fmla="*/ 1122833 w 2091151"/>
              <a:gd name="connsiteY12" fmla="*/ 2795155 h 3118194"/>
              <a:gd name="connsiteX13" fmla="*/ 1154006 w 2091151"/>
              <a:gd name="connsiteY13" fmla="*/ 2888673 h 3118194"/>
              <a:gd name="connsiteX14" fmla="*/ 1268306 w 2091151"/>
              <a:gd name="connsiteY14" fmla="*/ 3034146 h 3118194"/>
              <a:gd name="connsiteX15" fmla="*/ 1548861 w 2091151"/>
              <a:gd name="connsiteY15" fmla="*/ 3075709 h 3118194"/>
              <a:gd name="connsiteX16" fmla="*/ 1621597 w 2091151"/>
              <a:gd name="connsiteY16" fmla="*/ 3034146 h 3118194"/>
              <a:gd name="connsiteX17" fmla="*/ 1735897 w 2091151"/>
              <a:gd name="connsiteY17" fmla="*/ 2982191 h 3118194"/>
              <a:gd name="connsiteX18" fmla="*/ 1902152 w 2091151"/>
              <a:gd name="connsiteY18" fmla="*/ 3034146 h 3118194"/>
              <a:gd name="connsiteX19" fmla="*/ 1995670 w 2091151"/>
              <a:gd name="connsiteY19" fmla="*/ 3086100 h 3118194"/>
              <a:gd name="connsiteX20" fmla="*/ 2078797 w 2091151"/>
              <a:gd name="connsiteY20" fmla="*/ 3117273 h 3118194"/>
              <a:gd name="connsiteX21" fmla="*/ 2089188 w 2091151"/>
              <a:gd name="connsiteY21" fmla="*/ 3106882 h 3118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91151" h="3118194">
                <a:moveTo>
                  <a:pt x="156479" y="0"/>
                </a:moveTo>
                <a:cubicBezTo>
                  <a:pt x="131367" y="153266"/>
                  <a:pt x="106256" y="306532"/>
                  <a:pt x="94133" y="467591"/>
                </a:cubicBezTo>
                <a:cubicBezTo>
                  <a:pt x="82010" y="628650"/>
                  <a:pt x="94133" y="820882"/>
                  <a:pt x="83742" y="966355"/>
                </a:cubicBezTo>
                <a:cubicBezTo>
                  <a:pt x="73351" y="1111828"/>
                  <a:pt x="36983" y="1234787"/>
                  <a:pt x="31788" y="1340428"/>
                </a:cubicBezTo>
                <a:cubicBezTo>
                  <a:pt x="26593" y="1446069"/>
                  <a:pt x="57765" y="1501487"/>
                  <a:pt x="52570" y="1600200"/>
                </a:cubicBezTo>
                <a:cubicBezTo>
                  <a:pt x="47375" y="1698913"/>
                  <a:pt x="-6312" y="1839191"/>
                  <a:pt x="615" y="1932709"/>
                </a:cubicBezTo>
                <a:cubicBezTo>
                  <a:pt x="7542" y="2026227"/>
                  <a:pt x="68156" y="2095500"/>
                  <a:pt x="94133" y="2161309"/>
                </a:cubicBezTo>
                <a:cubicBezTo>
                  <a:pt x="120110" y="2227118"/>
                  <a:pt x="120111" y="2272146"/>
                  <a:pt x="156479" y="2327564"/>
                </a:cubicBezTo>
                <a:cubicBezTo>
                  <a:pt x="192847" y="2382982"/>
                  <a:pt x="237874" y="2453987"/>
                  <a:pt x="312342" y="2493819"/>
                </a:cubicBezTo>
                <a:cubicBezTo>
                  <a:pt x="386810" y="2533651"/>
                  <a:pt x="518429" y="2554432"/>
                  <a:pt x="603288" y="2566555"/>
                </a:cubicBezTo>
                <a:cubicBezTo>
                  <a:pt x="688147" y="2578678"/>
                  <a:pt x="757420" y="2556164"/>
                  <a:pt x="821497" y="2566555"/>
                </a:cubicBezTo>
                <a:cubicBezTo>
                  <a:pt x="885574" y="2576946"/>
                  <a:pt x="937529" y="2590800"/>
                  <a:pt x="987752" y="2628900"/>
                </a:cubicBezTo>
                <a:cubicBezTo>
                  <a:pt x="1037975" y="2667000"/>
                  <a:pt x="1095124" y="2751860"/>
                  <a:pt x="1122833" y="2795155"/>
                </a:cubicBezTo>
                <a:cubicBezTo>
                  <a:pt x="1150542" y="2838451"/>
                  <a:pt x="1129760" y="2848841"/>
                  <a:pt x="1154006" y="2888673"/>
                </a:cubicBezTo>
                <a:cubicBezTo>
                  <a:pt x="1178252" y="2928505"/>
                  <a:pt x="1202497" y="3002973"/>
                  <a:pt x="1268306" y="3034146"/>
                </a:cubicBezTo>
                <a:cubicBezTo>
                  <a:pt x="1334115" y="3065319"/>
                  <a:pt x="1489979" y="3075709"/>
                  <a:pt x="1548861" y="3075709"/>
                </a:cubicBezTo>
                <a:cubicBezTo>
                  <a:pt x="1607743" y="3075709"/>
                  <a:pt x="1590424" y="3049732"/>
                  <a:pt x="1621597" y="3034146"/>
                </a:cubicBezTo>
                <a:cubicBezTo>
                  <a:pt x="1652770" y="3018560"/>
                  <a:pt x="1689138" y="2982191"/>
                  <a:pt x="1735897" y="2982191"/>
                </a:cubicBezTo>
                <a:cubicBezTo>
                  <a:pt x="1782656" y="2982191"/>
                  <a:pt x="1858857" y="3016828"/>
                  <a:pt x="1902152" y="3034146"/>
                </a:cubicBezTo>
                <a:cubicBezTo>
                  <a:pt x="1945447" y="3051464"/>
                  <a:pt x="1966229" y="3072246"/>
                  <a:pt x="1995670" y="3086100"/>
                </a:cubicBezTo>
                <a:cubicBezTo>
                  <a:pt x="2025111" y="3099954"/>
                  <a:pt x="2063211" y="3113809"/>
                  <a:pt x="2078797" y="3117273"/>
                </a:cubicBezTo>
                <a:cubicBezTo>
                  <a:pt x="2094383" y="3120737"/>
                  <a:pt x="2091785" y="3113809"/>
                  <a:pt x="2089188" y="3106882"/>
                </a:cubicBezTo>
              </a:path>
            </a:pathLst>
          </a:cu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Ovál 5"/>
          <p:cNvSpPr/>
          <p:nvPr/>
        </p:nvSpPr>
        <p:spPr>
          <a:xfrm>
            <a:off x="3412272" y="2507253"/>
            <a:ext cx="244477" cy="23531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vál 7"/>
          <p:cNvSpPr/>
          <p:nvPr/>
        </p:nvSpPr>
        <p:spPr>
          <a:xfrm>
            <a:off x="5376515" y="5703094"/>
            <a:ext cx="779661" cy="23531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Voľná forma 8"/>
          <p:cNvSpPr/>
          <p:nvPr/>
        </p:nvSpPr>
        <p:spPr>
          <a:xfrm>
            <a:off x="6057900" y="5922818"/>
            <a:ext cx="166255" cy="311727"/>
          </a:xfrm>
          <a:custGeom>
            <a:avLst/>
            <a:gdLst>
              <a:gd name="connsiteX0" fmla="*/ 0 w 166255"/>
              <a:gd name="connsiteY0" fmla="*/ 0 h 311727"/>
              <a:gd name="connsiteX1" fmla="*/ 114300 w 166255"/>
              <a:gd name="connsiteY1" fmla="*/ 166255 h 311727"/>
              <a:gd name="connsiteX2" fmla="*/ 166255 w 166255"/>
              <a:gd name="connsiteY2" fmla="*/ 311727 h 311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6255" h="311727">
                <a:moveTo>
                  <a:pt x="0" y="0"/>
                </a:moveTo>
                <a:cubicBezTo>
                  <a:pt x="43295" y="57150"/>
                  <a:pt x="86591" y="114301"/>
                  <a:pt x="114300" y="166255"/>
                </a:cubicBezTo>
                <a:cubicBezTo>
                  <a:pt x="142009" y="218209"/>
                  <a:pt x="154132" y="264968"/>
                  <a:pt x="166255" y="311727"/>
                </a:cubicBezTo>
              </a:path>
            </a:pathLst>
          </a:cu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92131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4" grpId="0" animBg="1"/>
      <p:bldP spid="7" grpId="0" animBg="1"/>
      <p:bldP spid="6" grpId="0" animBg="1"/>
      <p:bldP spid="8" grpId="0" animBg="1"/>
      <p:bldP spid="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89" y="190786"/>
            <a:ext cx="8999621" cy="6476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9160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1332"/>
            <a:ext cx="9144000" cy="6075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592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2033"/>
            <a:ext cx="9144000" cy="6093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5184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3658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942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66034"/>
            <a:ext cx="9144000" cy="6125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0452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0030" y="0"/>
            <a:ext cx="556393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1175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260648"/>
            <a:ext cx="5976664" cy="605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08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0412"/>
            <a:ext cx="9144000" cy="6257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4344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497982" y="764704"/>
            <a:ext cx="7524328" cy="3456384"/>
          </a:xfrm>
          <a:effectLst>
            <a:outerShdw dist="35921" dir="2700000" algn="ctr" rotWithShape="0">
              <a:schemeClr val="bg1"/>
            </a:outerShdw>
          </a:effectLst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sk-SK" altLang="sk-SK" sz="2400" b="1" dirty="0" smtClean="0">
                <a:latin typeface="Calibri" panose="020F0502020204030204" pitchFamily="34" charset="0"/>
                <a:cs typeface="Tahoma" pitchFamily="34" charset="0"/>
              </a:rPr>
              <a:t>a</a:t>
            </a:r>
            <a:r>
              <a:rPr lang="sk-SK" altLang="sk-SK" sz="2400" b="1" dirty="0">
                <a:latin typeface="Calibri" panose="020F0502020204030204" pitchFamily="34" charset="0"/>
                <a:cs typeface="Tahoma" pitchFamily="34" charset="0"/>
              </a:rPr>
              <a:t>) stromovitá textúra</a:t>
            </a:r>
            <a:endParaRPr lang="sk-SK" altLang="sk-SK" sz="2400" b="1" dirty="0"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sk-SK" altLang="sk-SK" sz="2400" b="1" dirty="0">
                <a:latin typeface="Calibri" panose="020F0502020204030204" pitchFamily="34" charset="0"/>
                <a:cs typeface="Tahoma" pitchFamily="34" charset="0"/>
              </a:rPr>
              <a:t>b) radiálna textúra</a:t>
            </a:r>
            <a:endParaRPr lang="sk-SK" altLang="sk-SK" sz="2400" b="1" dirty="0"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sk-SK" altLang="sk-SK" sz="2400" b="1" dirty="0">
                <a:latin typeface="Calibri" panose="020F0502020204030204" pitchFamily="34" charset="0"/>
                <a:cs typeface="Tahoma" pitchFamily="34" charset="0"/>
              </a:rPr>
              <a:t>c) pravouhlá textúra</a:t>
            </a:r>
            <a:endParaRPr lang="sk-SK" altLang="sk-SK" sz="2400" b="1" dirty="0"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sk-SK" altLang="sk-SK" sz="2400" b="1" dirty="0">
                <a:latin typeface="Calibri" panose="020F0502020204030204" pitchFamily="34" charset="0"/>
                <a:cs typeface="Tahoma" pitchFamily="34" charset="0"/>
              </a:rPr>
              <a:t>d) mriežkovitá textúra</a:t>
            </a:r>
            <a:endParaRPr lang="sk-SK" altLang="sk-SK" sz="2400" b="1" dirty="0"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sk-SK" altLang="sk-SK" sz="2400" b="1" dirty="0">
                <a:latin typeface="Calibri" panose="020F0502020204030204" pitchFamily="34" charset="0"/>
                <a:cs typeface="Tahoma" pitchFamily="34" charset="0"/>
              </a:rPr>
              <a:t>e) kosouhlá textúra</a:t>
            </a:r>
            <a:endParaRPr lang="sk-SK" altLang="sk-SK" sz="2400" b="1" dirty="0"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sk-SK" altLang="sk-SK" sz="2400" b="1" dirty="0">
                <a:latin typeface="Calibri" panose="020F0502020204030204" pitchFamily="34" charset="0"/>
                <a:cs typeface="Tahoma" pitchFamily="34" charset="0"/>
              </a:rPr>
              <a:t>f) paralelná textúra</a:t>
            </a:r>
            <a:endParaRPr lang="sk-SK" altLang="sk-SK" sz="2400" b="1" dirty="0"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sk-SK" altLang="sk-SK" sz="2400" b="1" dirty="0">
                <a:latin typeface="Calibri" panose="020F0502020204030204" pitchFamily="34" charset="0"/>
                <a:cs typeface="Tahoma" pitchFamily="34" charset="0"/>
              </a:rPr>
              <a:t>g) perovitá textúra </a:t>
            </a:r>
            <a:endParaRPr lang="sk-SK" altLang="sk-SK" sz="2400" b="1" dirty="0"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sk-SK" altLang="sk-SK" sz="2400" b="1" dirty="0">
                <a:latin typeface="Calibri" panose="020F0502020204030204" pitchFamily="34" charset="0"/>
                <a:cs typeface="Tahoma" pitchFamily="34" charset="0"/>
              </a:rPr>
              <a:t>h) vejárovitá textúra</a:t>
            </a:r>
            <a:endParaRPr lang="sk-SK" altLang="sk-SK" sz="2400" b="1" dirty="0"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90000"/>
              </a:lnSpc>
            </a:pPr>
            <a:endParaRPr lang="sk-SK" altLang="sk-SK" sz="2400" b="1" dirty="0">
              <a:solidFill>
                <a:srgbClr val="FF3300"/>
              </a:solidFill>
            </a:endParaRPr>
          </a:p>
        </p:txBody>
      </p:sp>
      <p:pic>
        <p:nvPicPr>
          <p:cNvPr id="10245" name="Picture 5" descr="textura-dolin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4292600"/>
            <a:ext cx="8461375" cy="2266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5734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075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3649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227" y="448606"/>
            <a:ext cx="8583599" cy="4420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1969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2820" y="182619"/>
            <a:ext cx="8315112" cy="6337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3905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60648"/>
            <a:ext cx="8568952" cy="6028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353" y="476672"/>
            <a:ext cx="8784976" cy="1788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263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5161" y="0"/>
            <a:ext cx="557367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9398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7423" y="0"/>
            <a:ext cx="594915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3738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2633"/>
            <a:ext cx="9144000" cy="6072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9605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2633"/>
            <a:ext cx="9144000" cy="6072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5390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9604" y="0"/>
            <a:ext cx="520479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5779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476672"/>
            <a:ext cx="6480720" cy="5706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412776"/>
            <a:ext cx="7912608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Voľná forma 3"/>
          <p:cNvSpPr/>
          <p:nvPr/>
        </p:nvSpPr>
        <p:spPr>
          <a:xfrm>
            <a:off x="598516" y="2676698"/>
            <a:ext cx="4305993" cy="1720735"/>
          </a:xfrm>
          <a:custGeom>
            <a:avLst/>
            <a:gdLst>
              <a:gd name="connsiteX0" fmla="*/ 0 w 4305993"/>
              <a:gd name="connsiteY0" fmla="*/ 1720735 h 1720735"/>
              <a:gd name="connsiteX1" fmla="*/ 1005840 w 4305993"/>
              <a:gd name="connsiteY1" fmla="*/ 1388226 h 1720735"/>
              <a:gd name="connsiteX2" fmla="*/ 1454728 w 4305993"/>
              <a:gd name="connsiteY2" fmla="*/ 1221971 h 1720735"/>
              <a:gd name="connsiteX3" fmla="*/ 1695797 w 4305993"/>
              <a:gd name="connsiteY3" fmla="*/ 1072342 h 1720735"/>
              <a:gd name="connsiteX4" fmla="*/ 2552008 w 4305993"/>
              <a:gd name="connsiteY4" fmla="*/ 681644 h 1720735"/>
              <a:gd name="connsiteX5" fmla="*/ 3441469 w 4305993"/>
              <a:gd name="connsiteY5" fmla="*/ 315884 h 1720735"/>
              <a:gd name="connsiteX6" fmla="*/ 4305993 w 4305993"/>
              <a:gd name="connsiteY6" fmla="*/ 0 h 1720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05993" h="1720735">
                <a:moveTo>
                  <a:pt x="0" y="1720735"/>
                </a:moveTo>
                <a:lnTo>
                  <a:pt x="1005840" y="1388226"/>
                </a:lnTo>
                <a:cubicBezTo>
                  <a:pt x="1248295" y="1305099"/>
                  <a:pt x="1339735" y="1274618"/>
                  <a:pt x="1454728" y="1221971"/>
                </a:cubicBezTo>
                <a:cubicBezTo>
                  <a:pt x="1569721" y="1169324"/>
                  <a:pt x="1512917" y="1162396"/>
                  <a:pt x="1695797" y="1072342"/>
                </a:cubicBezTo>
                <a:cubicBezTo>
                  <a:pt x="1878677" y="982287"/>
                  <a:pt x="2261063" y="807720"/>
                  <a:pt x="2552008" y="681644"/>
                </a:cubicBezTo>
                <a:cubicBezTo>
                  <a:pt x="2842953" y="555568"/>
                  <a:pt x="3149138" y="429491"/>
                  <a:pt x="3441469" y="315884"/>
                </a:cubicBezTo>
                <a:cubicBezTo>
                  <a:pt x="3733800" y="202277"/>
                  <a:pt x="4019896" y="101138"/>
                  <a:pt x="4305993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Voľná forma 4"/>
          <p:cNvSpPr/>
          <p:nvPr/>
        </p:nvSpPr>
        <p:spPr>
          <a:xfrm>
            <a:off x="5220072" y="1346662"/>
            <a:ext cx="2577266" cy="1218242"/>
          </a:xfrm>
          <a:custGeom>
            <a:avLst/>
            <a:gdLst>
              <a:gd name="connsiteX0" fmla="*/ 73021 w 2259268"/>
              <a:gd name="connsiteY0" fmla="*/ 1188720 h 1234114"/>
              <a:gd name="connsiteX1" fmla="*/ 156148 w 2259268"/>
              <a:gd name="connsiteY1" fmla="*/ 1163782 h 1234114"/>
              <a:gd name="connsiteX2" fmla="*/ 1461246 w 2259268"/>
              <a:gd name="connsiteY2" fmla="*/ 523702 h 1234114"/>
              <a:gd name="connsiteX3" fmla="*/ 2259268 w 2259268"/>
              <a:gd name="connsiteY3" fmla="*/ 0 h 123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268" h="1234114">
                <a:moveTo>
                  <a:pt x="73021" y="1188720"/>
                </a:moveTo>
                <a:cubicBezTo>
                  <a:pt x="-1101" y="1231669"/>
                  <a:pt x="-75223" y="1274618"/>
                  <a:pt x="156148" y="1163782"/>
                </a:cubicBezTo>
                <a:cubicBezTo>
                  <a:pt x="387519" y="1052946"/>
                  <a:pt x="1110726" y="717666"/>
                  <a:pt x="1461246" y="523702"/>
                </a:cubicBezTo>
                <a:cubicBezTo>
                  <a:pt x="1811766" y="329738"/>
                  <a:pt x="2035517" y="164869"/>
                  <a:pt x="2259268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Obdĺžnik 5"/>
          <p:cNvSpPr/>
          <p:nvPr/>
        </p:nvSpPr>
        <p:spPr>
          <a:xfrm>
            <a:off x="3104815" y="386857"/>
            <a:ext cx="1781578" cy="6047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sk-SK" altLang="sk-SK" sz="3600" b="1" dirty="0" err="1" smtClean="0">
                <a:latin typeface="Calibri" panose="020F0502020204030204" pitchFamily="34" charset="0"/>
                <a:cs typeface="Tahoma" pitchFamily="34" charset="0"/>
              </a:rPr>
              <a:t>linearita</a:t>
            </a:r>
            <a:endParaRPr lang="sk-SK" altLang="sk-SK" sz="3600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518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32" y="740664"/>
            <a:ext cx="9012936" cy="5376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562405"/>
            <a:ext cx="9144000" cy="5733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vál 2"/>
          <p:cNvSpPr/>
          <p:nvPr/>
        </p:nvSpPr>
        <p:spPr>
          <a:xfrm>
            <a:off x="1259632" y="764704"/>
            <a:ext cx="6408712" cy="453650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5-cípa hviezda 3"/>
          <p:cNvSpPr/>
          <p:nvPr/>
        </p:nvSpPr>
        <p:spPr>
          <a:xfrm>
            <a:off x="4788024" y="1844824"/>
            <a:ext cx="720080" cy="572367"/>
          </a:xfrm>
          <a:prstGeom prst="star5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bdĺžnik 4"/>
          <p:cNvSpPr/>
          <p:nvPr/>
        </p:nvSpPr>
        <p:spPr>
          <a:xfrm>
            <a:off x="5090324" y="5486534"/>
            <a:ext cx="366638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sk-SK" sz="28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</a:rPr>
              <a:t>od stredného miocénu</a:t>
            </a:r>
            <a:endParaRPr lang="sk-SK" sz="28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238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60329"/>
            <a:ext cx="9144000" cy="6093934"/>
          </a:xfrm>
          <a:prstGeom prst="rect">
            <a:avLst/>
          </a:prstGeom>
          <a:noFill/>
        </p:spPr>
      </p:pic>
      <p:cxnSp>
        <p:nvCxnSpPr>
          <p:cNvPr id="4" name="Rovná spojnica 3"/>
          <p:cNvCxnSpPr/>
          <p:nvPr/>
        </p:nvCxnSpPr>
        <p:spPr>
          <a:xfrm>
            <a:off x="3707904" y="1340768"/>
            <a:ext cx="0" cy="432048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3795862" y="532619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700 m n. m.</a:t>
            </a:r>
            <a:endParaRPr lang="sk-SK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3795862" y="1053235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2 634 m n. m.</a:t>
            </a:r>
            <a:endParaRPr lang="sk-SK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8437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78391"/>
            <a:ext cx="9144000" cy="6093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Rovná spojnica 3"/>
          <p:cNvCxnSpPr/>
          <p:nvPr/>
        </p:nvCxnSpPr>
        <p:spPr>
          <a:xfrm flipH="1">
            <a:off x="4067944" y="3032956"/>
            <a:ext cx="3024336" cy="3636404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5-cípa hviezda 2"/>
          <p:cNvSpPr/>
          <p:nvPr/>
        </p:nvSpPr>
        <p:spPr>
          <a:xfrm>
            <a:off x="6876256" y="2852936"/>
            <a:ext cx="432048" cy="360040"/>
          </a:xfrm>
          <a:prstGeom prst="star5">
            <a:avLst/>
          </a:prstGeom>
          <a:solidFill>
            <a:srgbClr val="7030A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303333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2405"/>
            <a:ext cx="9144000" cy="5733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Voľná forma 4"/>
          <p:cNvSpPr/>
          <p:nvPr/>
        </p:nvSpPr>
        <p:spPr>
          <a:xfrm>
            <a:off x="3048000" y="2044931"/>
            <a:ext cx="3967942" cy="786938"/>
          </a:xfrm>
          <a:custGeom>
            <a:avLst/>
            <a:gdLst>
              <a:gd name="connsiteX0" fmla="*/ 0 w 3967942"/>
              <a:gd name="connsiteY0" fmla="*/ 0 h 786938"/>
              <a:gd name="connsiteX1" fmla="*/ 227215 w 3967942"/>
              <a:gd name="connsiteY1" fmla="*/ 144087 h 786938"/>
              <a:gd name="connsiteX2" fmla="*/ 399011 w 3967942"/>
              <a:gd name="connsiteY2" fmla="*/ 260465 h 786938"/>
              <a:gd name="connsiteX3" fmla="*/ 565265 w 3967942"/>
              <a:gd name="connsiteY3" fmla="*/ 321425 h 786938"/>
              <a:gd name="connsiteX4" fmla="*/ 714895 w 3967942"/>
              <a:gd name="connsiteY4" fmla="*/ 299258 h 786938"/>
              <a:gd name="connsiteX5" fmla="*/ 1080655 w 3967942"/>
              <a:gd name="connsiteY5" fmla="*/ 349134 h 786938"/>
              <a:gd name="connsiteX6" fmla="*/ 1335578 w 3967942"/>
              <a:gd name="connsiteY6" fmla="*/ 382385 h 786938"/>
              <a:gd name="connsiteX7" fmla="*/ 1451956 w 3967942"/>
              <a:gd name="connsiteY7" fmla="*/ 399011 h 786938"/>
              <a:gd name="connsiteX8" fmla="*/ 1618211 w 3967942"/>
              <a:gd name="connsiteY8" fmla="*/ 432262 h 786938"/>
              <a:gd name="connsiteX9" fmla="*/ 2044931 w 3967942"/>
              <a:gd name="connsiteY9" fmla="*/ 543098 h 786938"/>
              <a:gd name="connsiteX10" fmla="*/ 2266604 w 3967942"/>
              <a:gd name="connsiteY10" fmla="*/ 543098 h 786938"/>
              <a:gd name="connsiteX11" fmla="*/ 2909455 w 3967942"/>
              <a:gd name="connsiteY11" fmla="*/ 626225 h 786938"/>
              <a:gd name="connsiteX12" fmla="*/ 3507971 w 3967942"/>
              <a:gd name="connsiteY12" fmla="*/ 714894 h 786938"/>
              <a:gd name="connsiteX13" fmla="*/ 3868189 w 3967942"/>
              <a:gd name="connsiteY13" fmla="*/ 770313 h 786938"/>
              <a:gd name="connsiteX14" fmla="*/ 3967942 w 3967942"/>
              <a:gd name="connsiteY14" fmla="*/ 786938 h 786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67942" h="786938">
                <a:moveTo>
                  <a:pt x="0" y="0"/>
                </a:moveTo>
                <a:lnTo>
                  <a:pt x="227215" y="144087"/>
                </a:lnTo>
                <a:cubicBezTo>
                  <a:pt x="293717" y="187498"/>
                  <a:pt x="342669" y="230909"/>
                  <a:pt x="399011" y="260465"/>
                </a:cubicBezTo>
                <a:cubicBezTo>
                  <a:pt x="455353" y="290021"/>
                  <a:pt x="512618" y="314960"/>
                  <a:pt x="565265" y="321425"/>
                </a:cubicBezTo>
                <a:cubicBezTo>
                  <a:pt x="617912" y="327891"/>
                  <a:pt x="628997" y="294640"/>
                  <a:pt x="714895" y="299258"/>
                </a:cubicBezTo>
                <a:cubicBezTo>
                  <a:pt x="800793" y="303876"/>
                  <a:pt x="1080655" y="349134"/>
                  <a:pt x="1080655" y="349134"/>
                </a:cubicBezTo>
                <a:lnTo>
                  <a:pt x="1335578" y="382385"/>
                </a:lnTo>
                <a:cubicBezTo>
                  <a:pt x="1397462" y="390698"/>
                  <a:pt x="1404851" y="390698"/>
                  <a:pt x="1451956" y="399011"/>
                </a:cubicBezTo>
                <a:cubicBezTo>
                  <a:pt x="1499061" y="407324"/>
                  <a:pt x="1519382" y="408247"/>
                  <a:pt x="1618211" y="432262"/>
                </a:cubicBezTo>
                <a:cubicBezTo>
                  <a:pt x="1717040" y="456277"/>
                  <a:pt x="1936866" y="524625"/>
                  <a:pt x="2044931" y="543098"/>
                </a:cubicBezTo>
                <a:cubicBezTo>
                  <a:pt x="2152996" y="561571"/>
                  <a:pt x="2122517" y="529244"/>
                  <a:pt x="2266604" y="543098"/>
                </a:cubicBezTo>
                <a:cubicBezTo>
                  <a:pt x="2410691" y="556953"/>
                  <a:pt x="2909455" y="626225"/>
                  <a:pt x="2909455" y="626225"/>
                </a:cubicBezTo>
                <a:lnTo>
                  <a:pt x="3507971" y="714894"/>
                </a:lnTo>
                <a:lnTo>
                  <a:pt x="3868189" y="770313"/>
                </a:lnTo>
                <a:cubicBezTo>
                  <a:pt x="3944851" y="782320"/>
                  <a:pt x="3956396" y="784629"/>
                  <a:pt x="3967942" y="786938"/>
                </a:cubicBezTo>
              </a:path>
            </a:pathLst>
          </a:custGeom>
          <a:noFill/>
          <a:ln w="5715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Voľná forma 5"/>
          <p:cNvSpPr/>
          <p:nvPr/>
        </p:nvSpPr>
        <p:spPr>
          <a:xfrm>
            <a:off x="2776451" y="1573876"/>
            <a:ext cx="504305" cy="199506"/>
          </a:xfrm>
          <a:custGeom>
            <a:avLst/>
            <a:gdLst>
              <a:gd name="connsiteX0" fmla="*/ 0 w 504305"/>
              <a:gd name="connsiteY0" fmla="*/ 199506 h 199506"/>
              <a:gd name="connsiteX1" fmla="*/ 238298 w 504305"/>
              <a:gd name="connsiteY1" fmla="*/ 99753 h 199506"/>
              <a:gd name="connsiteX2" fmla="*/ 448887 w 504305"/>
              <a:gd name="connsiteY2" fmla="*/ 27709 h 199506"/>
              <a:gd name="connsiteX3" fmla="*/ 504305 w 504305"/>
              <a:gd name="connsiteY3" fmla="*/ 0 h 199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305" h="199506">
                <a:moveTo>
                  <a:pt x="0" y="199506"/>
                </a:moveTo>
                <a:cubicBezTo>
                  <a:pt x="81742" y="163946"/>
                  <a:pt x="163484" y="128386"/>
                  <a:pt x="238298" y="99753"/>
                </a:cubicBezTo>
                <a:cubicBezTo>
                  <a:pt x="313112" y="71120"/>
                  <a:pt x="404553" y="44334"/>
                  <a:pt x="448887" y="27709"/>
                </a:cubicBezTo>
                <a:cubicBezTo>
                  <a:pt x="493222" y="11083"/>
                  <a:pt x="498763" y="5541"/>
                  <a:pt x="504305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Voľná forma 6"/>
          <p:cNvSpPr/>
          <p:nvPr/>
        </p:nvSpPr>
        <p:spPr>
          <a:xfrm>
            <a:off x="3746269" y="1584960"/>
            <a:ext cx="836815" cy="188422"/>
          </a:xfrm>
          <a:custGeom>
            <a:avLst/>
            <a:gdLst>
              <a:gd name="connsiteX0" fmla="*/ 0 w 836815"/>
              <a:gd name="connsiteY0" fmla="*/ 188422 h 188422"/>
              <a:gd name="connsiteX1" fmla="*/ 487680 w 836815"/>
              <a:gd name="connsiteY1" fmla="*/ 88669 h 188422"/>
              <a:gd name="connsiteX2" fmla="*/ 648393 w 836815"/>
              <a:gd name="connsiteY2" fmla="*/ 33251 h 188422"/>
              <a:gd name="connsiteX3" fmla="*/ 836815 w 836815"/>
              <a:gd name="connsiteY3" fmla="*/ 0 h 188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6815" h="188422">
                <a:moveTo>
                  <a:pt x="0" y="188422"/>
                </a:moveTo>
                <a:lnTo>
                  <a:pt x="487680" y="88669"/>
                </a:lnTo>
                <a:cubicBezTo>
                  <a:pt x="595745" y="62807"/>
                  <a:pt x="590204" y="48029"/>
                  <a:pt x="648393" y="33251"/>
                </a:cubicBezTo>
                <a:cubicBezTo>
                  <a:pt x="706582" y="18473"/>
                  <a:pt x="771698" y="9236"/>
                  <a:pt x="836815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Voľná forma 7"/>
          <p:cNvSpPr/>
          <p:nvPr/>
        </p:nvSpPr>
        <p:spPr>
          <a:xfrm>
            <a:off x="5852160" y="1789172"/>
            <a:ext cx="670560" cy="156006"/>
          </a:xfrm>
          <a:custGeom>
            <a:avLst/>
            <a:gdLst>
              <a:gd name="connsiteX0" fmla="*/ 0 w 670560"/>
              <a:gd name="connsiteY0" fmla="*/ 835 h 156006"/>
              <a:gd name="connsiteX1" fmla="*/ 60960 w 670560"/>
              <a:gd name="connsiteY1" fmla="*/ 11919 h 156006"/>
              <a:gd name="connsiteX2" fmla="*/ 343593 w 670560"/>
              <a:gd name="connsiteY2" fmla="*/ 83963 h 156006"/>
              <a:gd name="connsiteX3" fmla="*/ 670560 w 670560"/>
              <a:gd name="connsiteY3" fmla="*/ 156006 h 15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0560" h="156006">
                <a:moveTo>
                  <a:pt x="0" y="835"/>
                </a:moveTo>
                <a:cubicBezTo>
                  <a:pt x="1847" y="-551"/>
                  <a:pt x="3695" y="-1936"/>
                  <a:pt x="60960" y="11919"/>
                </a:cubicBezTo>
                <a:cubicBezTo>
                  <a:pt x="118226" y="25774"/>
                  <a:pt x="241993" y="59949"/>
                  <a:pt x="343593" y="83963"/>
                </a:cubicBezTo>
                <a:cubicBezTo>
                  <a:pt x="445193" y="107977"/>
                  <a:pt x="670560" y="156006"/>
                  <a:pt x="670560" y="156006"/>
                </a:cubicBezTo>
              </a:path>
            </a:pathLst>
          </a:custGeom>
          <a:noFill/>
          <a:ln w="5715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Voľná forma 8"/>
          <p:cNvSpPr/>
          <p:nvPr/>
        </p:nvSpPr>
        <p:spPr>
          <a:xfrm>
            <a:off x="3829396" y="2942705"/>
            <a:ext cx="2842953" cy="288175"/>
          </a:xfrm>
          <a:custGeom>
            <a:avLst/>
            <a:gdLst>
              <a:gd name="connsiteX0" fmla="*/ 0 w 2842953"/>
              <a:gd name="connsiteY0" fmla="*/ 288175 h 288175"/>
              <a:gd name="connsiteX1" fmla="*/ 310342 w 2842953"/>
              <a:gd name="connsiteY1" fmla="*/ 221673 h 288175"/>
              <a:gd name="connsiteX2" fmla="*/ 748146 w 2842953"/>
              <a:gd name="connsiteY2" fmla="*/ 121920 h 288175"/>
              <a:gd name="connsiteX3" fmla="*/ 1113906 w 2842953"/>
              <a:gd name="connsiteY3" fmla="*/ 77586 h 288175"/>
              <a:gd name="connsiteX4" fmla="*/ 1385455 w 2842953"/>
              <a:gd name="connsiteY4" fmla="*/ 66502 h 288175"/>
              <a:gd name="connsiteX5" fmla="*/ 1568335 w 2842953"/>
              <a:gd name="connsiteY5" fmla="*/ 60960 h 288175"/>
              <a:gd name="connsiteX6" fmla="*/ 1690255 w 2842953"/>
              <a:gd name="connsiteY6" fmla="*/ 49877 h 288175"/>
              <a:gd name="connsiteX7" fmla="*/ 1884219 w 2842953"/>
              <a:gd name="connsiteY7" fmla="*/ 44335 h 288175"/>
              <a:gd name="connsiteX8" fmla="*/ 2105891 w 2842953"/>
              <a:gd name="connsiteY8" fmla="*/ 38793 h 288175"/>
              <a:gd name="connsiteX9" fmla="*/ 2377440 w 2842953"/>
              <a:gd name="connsiteY9" fmla="*/ 38793 h 288175"/>
              <a:gd name="connsiteX10" fmla="*/ 2615739 w 2842953"/>
              <a:gd name="connsiteY10" fmla="*/ 33251 h 288175"/>
              <a:gd name="connsiteX11" fmla="*/ 2765368 w 2842953"/>
              <a:gd name="connsiteY11" fmla="*/ 16626 h 288175"/>
              <a:gd name="connsiteX12" fmla="*/ 2798619 w 2842953"/>
              <a:gd name="connsiteY12" fmla="*/ 11084 h 288175"/>
              <a:gd name="connsiteX13" fmla="*/ 2842953 w 2842953"/>
              <a:gd name="connsiteY13" fmla="*/ 0 h 28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42953" h="288175">
                <a:moveTo>
                  <a:pt x="0" y="288175"/>
                </a:moveTo>
                <a:lnTo>
                  <a:pt x="310342" y="221673"/>
                </a:lnTo>
                <a:cubicBezTo>
                  <a:pt x="435033" y="193964"/>
                  <a:pt x="614219" y="145934"/>
                  <a:pt x="748146" y="121920"/>
                </a:cubicBezTo>
                <a:cubicBezTo>
                  <a:pt x="882073" y="97906"/>
                  <a:pt x="1007688" y="86822"/>
                  <a:pt x="1113906" y="77586"/>
                </a:cubicBezTo>
                <a:cubicBezTo>
                  <a:pt x="1220124" y="68350"/>
                  <a:pt x="1385455" y="66502"/>
                  <a:pt x="1385455" y="66502"/>
                </a:cubicBezTo>
                <a:lnTo>
                  <a:pt x="1568335" y="60960"/>
                </a:lnTo>
                <a:cubicBezTo>
                  <a:pt x="1619135" y="58189"/>
                  <a:pt x="1637608" y="52648"/>
                  <a:pt x="1690255" y="49877"/>
                </a:cubicBezTo>
                <a:cubicBezTo>
                  <a:pt x="1742902" y="47106"/>
                  <a:pt x="1884219" y="44335"/>
                  <a:pt x="1884219" y="44335"/>
                </a:cubicBezTo>
                <a:lnTo>
                  <a:pt x="2105891" y="38793"/>
                </a:lnTo>
                <a:cubicBezTo>
                  <a:pt x="2188094" y="37869"/>
                  <a:pt x="2292465" y="39717"/>
                  <a:pt x="2377440" y="38793"/>
                </a:cubicBezTo>
                <a:cubicBezTo>
                  <a:pt x="2462415" y="37869"/>
                  <a:pt x="2551084" y="36945"/>
                  <a:pt x="2615739" y="33251"/>
                </a:cubicBezTo>
                <a:cubicBezTo>
                  <a:pt x="2680394" y="29557"/>
                  <a:pt x="2734888" y="20320"/>
                  <a:pt x="2765368" y="16626"/>
                </a:cubicBezTo>
                <a:cubicBezTo>
                  <a:pt x="2795848" y="12932"/>
                  <a:pt x="2785688" y="13855"/>
                  <a:pt x="2798619" y="11084"/>
                </a:cubicBezTo>
                <a:cubicBezTo>
                  <a:pt x="2811550" y="8313"/>
                  <a:pt x="2827251" y="4156"/>
                  <a:pt x="2842953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Voľná forma 9"/>
          <p:cNvSpPr/>
          <p:nvPr/>
        </p:nvSpPr>
        <p:spPr>
          <a:xfrm>
            <a:off x="2818770" y="3468674"/>
            <a:ext cx="672575" cy="929514"/>
          </a:xfrm>
          <a:custGeom>
            <a:avLst/>
            <a:gdLst>
              <a:gd name="connsiteX0" fmla="*/ 672575 w 672575"/>
              <a:gd name="connsiteY0" fmla="*/ 0 h 929514"/>
              <a:gd name="connsiteX1" fmla="*/ 423194 w 672575"/>
              <a:gd name="connsiteY1" fmla="*/ 355181 h 929514"/>
              <a:gd name="connsiteX2" fmla="*/ 0 w 672575"/>
              <a:gd name="connsiteY2" fmla="*/ 929514 h 929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2575" h="929514">
                <a:moveTo>
                  <a:pt x="672575" y="0"/>
                </a:moveTo>
                <a:cubicBezTo>
                  <a:pt x="603932" y="100131"/>
                  <a:pt x="535290" y="200262"/>
                  <a:pt x="423194" y="355181"/>
                </a:cubicBezTo>
                <a:cubicBezTo>
                  <a:pt x="311098" y="510100"/>
                  <a:pt x="155549" y="719807"/>
                  <a:pt x="0" y="929514"/>
                </a:cubicBezTo>
              </a:path>
            </a:pathLst>
          </a:custGeom>
          <a:noFill/>
          <a:ln w="57150">
            <a:solidFill>
              <a:srgbClr val="92D05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Voľná forma 10"/>
          <p:cNvSpPr/>
          <p:nvPr/>
        </p:nvSpPr>
        <p:spPr>
          <a:xfrm>
            <a:off x="2055511" y="3075709"/>
            <a:ext cx="1133553" cy="876615"/>
          </a:xfrm>
          <a:custGeom>
            <a:avLst/>
            <a:gdLst>
              <a:gd name="connsiteX0" fmla="*/ 0 w 1133553"/>
              <a:gd name="connsiteY0" fmla="*/ 876615 h 876615"/>
              <a:gd name="connsiteX1" fmla="*/ 536549 w 1133553"/>
              <a:gd name="connsiteY1" fmla="*/ 392965 h 876615"/>
              <a:gd name="connsiteX2" fmla="*/ 1133553 w 1133553"/>
              <a:gd name="connsiteY2" fmla="*/ 0 h 87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3553" h="876615">
                <a:moveTo>
                  <a:pt x="0" y="876615"/>
                </a:moveTo>
                <a:cubicBezTo>
                  <a:pt x="173812" y="707841"/>
                  <a:pt x="347624" y="539067"/>
                  <a:pt x="536549" y="392965"/>
                </a:cubicBezTo>
                <a:cubicBezTo>
                  <a:pt x="725474" y="246863"/>
                  <a:pt x="1032793" y="66754"/>
                  <a:pt x="1133553" y="0"/>
                </a:cubicBezTo>
              </a:path>
            </a:pathLst>
          </a:custGeom>
          <a:noFill/>
          <a:ln w="57150">
            <a:solidFill>
              <a:srgbClr val="92D05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Voľná forma 11"/>
          <p:cNvSpPr/>
          <p:nvPr/>
        </p:nvSpPr>
        <p:spPr>
          <a:xfrm>
            <a:off x="4133693" y="3846526"/>
            <a:ext cx="264495" cy="740588"/>
          </a:xfrm>
          <a:custGeom>
            <a:avLst/>
            <a:gdLst>
              <a:gd name="connsiteX0" fmla="*/ 0 w 264495"/>
              <a:gd name="connsiteY0" fmla="*/ 0 h 740588"/>
              <a:gd name="connsiteX1" fmla="*/ 173811 w 264495"/>
              <a:gd name="connsiteY1" fmla="*/ 340066 h 740588"/>
              <a:gd name="connsiteX2" fmla="*/ 264495 w 264495"/>
              <a:gd name="connsiteY2" fmla="*/ 740588 h 74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495" h="740588">
                <a:moveTo>
                  <a:pt x="0" y="0"/>
                </a:moveTo>
                <a:cubicBezTo>
                  <a:pt x="64864" y="108317"/>
                  <a:pt x="129729" y="216635"/>
                  <a:pt x="173811" y="340066"/>
                </a:cubicBezTo>
                <a:cubicBezTo>
                  <a:pt x="217893" y="463497"/>
                  <a:pt x="241194" y="602042"/>
                  <a:pt x="264495" y="740588"/>
                </a:cubicBezTo>
              </a:path>
            </a:pathLst>
          </a:custGeom>
          <a:noFill/>
          <a:ln w="57150">
            <a:solidFill>
              <a:srgbClr val="92D05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Voľná forma 12"/>
          <p:cNvSpPr/>
          <p:nvPr/>
        </p:nvSpPr>
        <p:spPr>
          <a:xfrm>
            <a:off x="4617342" y="3612258"/>
            <a:ext cx="219154" cy="770816"/>
          </a:xfrm>
          <a:custGeom>
            <a:avLst/>
            <a:gdLst>
              <a:gd name="connsiteX0" fmla="*/ 0 w 219154"/>
              <a:gd name="connsiteY0" fmla="*/ 0 h 770816"/>
              <a:gd name="connsiteX1" fmla="*/ 128470 w 219154"/>
              <a:gd name="connsiteY1" fmla="*/ 392965 h 770816"/>
              <a:gd name="connsiteX2" fmla="*/ 204040 w 219154"/>
              <a:gd name="connsiteY2" fmla="*/ 612119 h 770816"/>
              <a:gd name="connsiteX3" fmla="*/ 219154 w 219154"/>
              <a:gd name="connsiteY3" fmla="*/ 770816 h 770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54" h="770816">
                <a:moveTo>
                  <a:pt x="0" y="0"/>
                </a:moveTo>
                <a:cubicBezTo>
                  <a:pt x="47231" y="145472"/>
                  <a:pt x="94463" y="290945"/>
                  <a:pt x="128470" y="392965"/>
                </a:cubicBezTo>
                <a:cubicBezTo>
                  <a:pt x="162477" y="494985"/>
                  <a:pt x="188926" y="549144"/>
                  <a:pt x="204040" y="612119"/>
                </a:cubicBezTo>
                <a:cubicBezTo>
                  <a:pt x="219154" y="675094"/>
                  <a:pt x="219154" y="722955"/>
                  <a:pt x="219154" y="770816"/>
                </a:cubicBezTo>
              </a:path>
            </a:pathLst>
          </a:custGeom>
          <a:noFill/>
          <a:ln w="57150">
            <a:solidFill>
              <a:srgbClr val="92D05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Voľná forma 13"/>
          <p:cNvSpPr/>
          <p:nvPr/>
        </p:nvSpPr>
        <p:spPr>
          <a:xfrm>
            <a:off x="4944474" y="3309030"/>
            <a:ext cx="489027" cy="1202514"/>
          </a:xfrm>
          <a:custGeom>
            <a:avLst/>
            <a:gdLst>
              <a:gd name="connsiteX0" fmla="*/ 20491 w 489027"/>
              <a:gd name="connsiteY0" fmla="*/ 31175 h 1202514"/>
              <a:gd name="connsiteX1" fmla="*/ 28048 w 489027"/>
              <a:gd name="connsiteY1" fmla="*/ 84074 h 1202514"/>
              <a:gd name="connsiteX2" fmla="*/ 292544 w 489027"/>
              <a:gd name="connsiteY2" fmla="*/ 749092 h 1202514"/>
              <a:gd name="connsiteX3" fmla="*/ 413457 w 489027"/>
              <a:gd name="connsiteY3" fmla="*/ 1028702 h 1202514"/>
              <a:gd name="connsiteX4" fmla="*/ 421014 w 489027"/>
              <a:gd name="connsiteY4" fmla="*/ 1043816 h 1202514"/>
              <a:gd name="connsiteX5" fmla="*/ 489027 w 489027"/>
              <a:gd name="connsiteY5" fmla="*/ 1202514 h 120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9027" h="1202514">
                <a:moveTo>
                  <a:pt x="20491" y="31175"/>
                </a:moveTo>
                <a:cubicBezTo>
                  <a:pt x="1598" y="-2202"/>
                  <a:pt x="-17294" y="-35579"/>
                  <a:pt x="28048" y="84074"/>
                </a:cubicBezTo>
                <a:cubicBezTo>
                  <a:pt x="73390" y="203727"/>
                  <a:pt x="228309" y="591654"/>
                  <a:pt x="292544" y="749092"/>
                </a:cubicBezTo>
                <a:cubicBezTo>
                  <a:pt x="356779" y="906530"/>
                  <a:pt x="392045" y="979581"/>
                  <a:pt x="413457" y="1028702"/>
                </a:cubicBezTo>
                <a:cubicBezTo>
                  <a:pt x="434869" y="1077823"/>
                  <a:pt x="408419" y="1014847"/>
                  <a:pt x="421014" y="1043816"/>
                </a:cubicBezTo>
                <a:cubicBezTo>
                  <a:pt x="433609" y="1072785"/>
                  <a:pt x="461318" y="1137649"/>
                  <a:pt x="489027" y="1202514"/>
                </a:cubicBezTo>
              </a:path>
            </a:pathLst>
          </a:custGeom>
          <a:noFill/>
          <a:ln w="57150">
            <a:solidFill>
              <a:srgbClr val="92D05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Voľná forma 14"/>
          <p:cNvSpPr/>
          <p:nvPr/>
        </p:nvSpPr>
        <p:spPr>
          <a:xfrm>
            <a:off x="5735782" y="3151279"/>
            <a:ext cx="22740" cy="1103326"/>
          </a:xfrm>
          <a:custGeom>
            <a:avLst/>
            <a:gdLst>
              <a:gd name="connsiteX0" fmla="*/ 0 w 22740"/>
              <a:gd name="connsiteY0" fmla="*/ 0 h 1103326"/>
              <a:gd name="connsiteX1" fmla="*/ 22671 w 22740"/>
              <a:gd name="connsiteY1" fmla="*/ 415637 h 1103326"/>
              <a:gd name="connsiteX2" fmla="*/ 7557 w 22740"/>
              <a:gd name="connsiteY2" fmla="*/ 1103326 h 110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40" h="1103326">
                <a:moveTo>
                  <a:pt x="0" y="0"/>
                </a:moveTo>
                <a:cubicBezTo>
                  <a:pt x="10706" y="115874"/>
                  <a:pt x="21412" y="231749"/>
                  <a:pt x="22671" y="415637"/>
                </a:cubicBezTo>
                <a:cubicBezTo>
                  <a:pt x="23931" y="599525"/>
                  <a:pt x="7557" y="1103326"/>
                  <a:pt x="7557" y="1103326"/>
                </a:cubicBezTo>
              </a:path>
            </a:pathLst>
          </a:custGeom>
          <a:noFill/>
          <a:ln w="57150">
            <a:solidFill>
              <a:srgbClr val="92D05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Voľná forma 15"/>
          <p:cNvSpPr/>
          <p:nvPr/>
        </p:nvSpPr>
        <p:spPr>
          <a:xfrm>
            <a:off x="6423471" y="3181507"/>
            <a:ext cx="279610" cy="332510"/>
          </a:xfrm>
          <a:custGeom>
            <a:avLst/>
            <a:gdLst>
              <a:gd name="connsiteX0" fmla="*/ 0 w 279610"/>
              <a:gd name="connsiteY0" fmla="*/ 0 h 332510"/>
              <a:gd name="connsiteX1" fmla="*/ 211597 w 279610"/>
              <a:gd name="connsiteY1" fmla="*/ 234268 h 332510"/>
              <a:gd name="connsiteX2" fmla="*/ 279610 w 279610"/>
              <a:gd name="connsiteY2" fmla="*/ 332510 h 332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9610" h="332510">
                <a:moveTo>
                  <a:pt x="0" y="0"/>
                </a:moveTo>
                <a:cubicBezTo>
                  <a:pt x="82497" y="89425"/>
                  <a:pt x="164995" y="178850"/>
                  <a:pt x="211597" y="234268"/>
                </a:cubicBezTo>
                <a:cubicBezTo>
                  <a:pt x="258199" y="289686"/>
                  <a:pt x="268904" y="311098"/>
                  <a:pt x="279610" y="332510"/>
                </a:cubicBezTo>
              </a:path>
            </a:pathLst>
          </a:custGeom>
          <a:noFill/>
          <a:ln w="57150">
            <a:solidFill>
              <a:srgbClr val="92D05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85342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2405"/>
            <a:ext cx="9144000" cy="5733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Voľná forma 4"/>
          <p:cNvSpPr/>
          <p:nvPr/>
        </p:nvSpPr>
        <p:spPr>
          <a:xfrm>
            <a:off x="2743200" y="1657260"/>
            <a:ext cx="552796" cy="429235"/>
          </a:xfrm>
          <a:custGeom>
            <a:avLst/>
            <a:gdLst>
              <a:gd name="connsiteX0" fmla="*/ 0 w 552796"/>
              <a:gd name="connsiteY0" fmla="*/ 154915 h 429235"/>
              <a:gd name="connsiteX1" fmla="*/ 58189 w 552796"/>
              <a:gd name="connsiteY1" fmla="*/ 138289 h 429235"/>
              <a:gd name="connsiteX2" fmla="*/ 241069 w 552796"/>
              <a:gd name="connsiteY2" fmla="*/ 71787 h 429235"/>
              <a:gd name="connsiteX3" fmla="*/ 349135 w 552796"/>
              <a:gd name="connsiteY3" fmla="*/ 5285 h 429235"/>
              <a:gd name="connsiteX4" fmla="*/ 532015 w 552796"/>
              <a:gd name="connsiteY4" fmla="*/ 13598 h 429235"/>
              <a:gd name="connsiteX5" fmla="*/ 548640 w 552796"/>
              <a:gd name="connsiteY5" fmla="*/ 88413 h 429235"/>
              <a:gd name="connsiteX6" fmla="*/ 532015 w 552796"/>
              <a:gd name="connsiteY6" fmla="*/ 179853 h 429235"/>
              <a:gd name="connsiteX7" fmla="*/ 473825 w 552796"/>
              <a:gd name="connsiteY7" fmla="*/ 296231 h 429235"/>
              <a:gd name="connsiteX8" fmla="*/ 390698 w 552796"/>
              <a:gd name="connsiteY8" fmla="*/ 429235 h 429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796" h="429235">
                <a:moveTo>
                  <a:pt x="0" y="154915"/>
                </a:moveTo>
                <a:cubicBezTo>
                  <a:pt x="9005" y="153529"/>
                  <a:pt x="18011" y="152144"/>
                  <a:pt x="58189" y="138289"/>
                </a:cubicBezTo>
                <a:cubicBezTo>
                  <a:pt x="98367" y="124434"/>
                  <a:pt x="192578" y="93954"/>
                  <a:pt x="241069" y="71787"/>
                </a:cubicBezTo>
                <a:cubicBezTo>
                  <a:pt x="289560" y="49620"/>
                  <a:pt x="300644" y="14983"/>
                  <a:pt x="349135" y="5285"/>
                </a:cubicBezTo>
                <a:cubicBezTo>
                  <a:pt x="397626" y="-4413"/>
                  <a:pt x="498764" y="-257"/>
                  <a:pt x="532015" y="13598"/>
                </a:cubicBezTo>
                <a:cubicBezTo>
                  <a:pt x="565266" y="27453"/>
                  <a:pt x="548640" y="60704"/>
                  <a:pt x="548640" y="88413"/>
                </a:cubicBezTo>
                <a:cubicBezTo>
                  <a:pt x="548640" y="116122"/>
                  <a:pt x="544484" y="145217"/>
                  <a:pt x="532015" y="179853"/>
                </a:cubicBezTo>
                <a:cubicBezTo>
                  <a:pt x="519546" y="214489"/>
                  <a:pt x="497378" y="254667"/>
                  <a:pt x="473825" y="296231"/>
                </a:cubicBezTo>
                <a:cubicBezTo>
                  <a:pt x="450272" y="337795"/>
                  <a:pt x="420485" y="383515"/>
                  <a:pt x="390698" y="429235"/>
                </a:cubicBezTo>
              </a:path>
            </a:pathLst>
          </a:custGeom>
          <a:noFill/>
          <a:ln w="57150"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Voľná forma 5"/>
          <p:cNvSpPr/>
          <p:nvPr/>
        </p:nvSpPr>
        <p:spPr>
          <a:xfrm>
            <a:off x="3782291" y="1690710"/>
            <a:ext cx="639156" cy="578665"/>
          </a:xfrm>
          <a:custGeom>
            <a:avLst/>
            <a:gdLst>
              <a:gd name="connsiteX0" fmla="*/ 99753 w 639156"/>
              <a:gd name="connsiteY0" fmla="*/ 88214 h 578665"/>
              <a:gd name="connsiteX1" fmla="*/ 241069 w 639156"/>
              <a:gd name="connsiteY1" fmla="*/ 30025 h 578665"/>
              <a:gd name="connsiteX2" fmla="*/ 498764 w 639156"/>
              <a:gd name="connsiteY2" fmla="*/ 21712 h 578665"/>
              <a:gd name="connsiteX3" fmla="*/ 615142 w 639156"/>
              <a:gd name="connsiteY3" fmla="*/ 5086 h 578665"/>
              <a:gd name="connsiteX4" fmla="*/ 631767 w 639156"/>
              <a:gd name="connsiteY4" fmla="*/ 121465 h 578665"/>
              <a:gd name="connsiteX5" fmla="*/ 523702 w 639156"/>
              <a:gd name="connsiteY5" fmla="*/ 204592 h 578665"/>
              <a:gd name="connsiteX6" fmla="*/ 332509 w 639156"/>
              <a:gd name="connsiteY6" fmla="*/ 370846 h 578665"/>
              <a:gd name="connsiteX7" fmla="*/ 0 w 639156"/>
              <a:gd name="connsiteY7" fmla="*/ 578665 h 578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9156" h="578665">
                <a:moveTo>
                  <a:pt x="99753" y="88214"/>
                </a:moveTo>
                <a:cubicBezTo>
                  <a:pt x="137160" y="64661"/>
                  <a:pt x="174567" y="41109"/>
                  <a:pt x="241069" y="30025"/>
                </a:cubicBezTo>
                <a:cubicBezTo>
                  <a:pt x="307571" y="18941"/>
                  <a:pt x="436419" y="25868"/>
                  <a:pt x="498764" y="21712"/>
                </a:cubicBezTo>
                <a:cubicBezTo>
                  <a:pt x="561109" y="17556"/>
                  <a:pt x="592975" y="-11539"/>
                  <a:pt x="615142" y="5086"/>
                </a:cubicBezTo>
                <a:cubicBezTo>
                  <a:pt x="637309" y="21711"/>
                  <a:pt x="647007" y="88214"/>
                  <a:pt x="631767" y="121465"/>
                </a:cubicBezTo>
                <a:cubicBezTo>
                  <a:pt x="616527" y="154716"/>
                  <a:pt x="573578" y="163029"/>
                  <a:pt x="523702" y="204592"/>
                </a:cubicBezTo>
                <a:cubicBezTo>
                  <a:pt x="473826" y="246156"/>
                  <a:pt x="419793" y="308501"/>
                  <a:pt x="332509" y="370846"/>
                </a:cubicBezTo>
                <a:cubicBezTo>
                  <a:pt x="245225" y="433191"/>
                  <a:pt x="122612" y="505928"/>
                  <a:pt x="0" y="578665"/>
                </a:cubicBezTo>
              </a:path>
            </a:pathLst>
          </a:custGeom>
          <a:noFill/>
          <a:ln w="57150"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Voľná forma 6"/>
          <p:cNvSpPr/>
          <p:nvPr/>
        </p:nvSpPr>
        <p:spPr>
          <a:xfrm>
            <a:off x="6209607" y="3261678"/>
            <a:ext cx="511234" cy="288780"/>
          </a:xfrm>
          <a:custGeom>
            <a:avLst/>
            <a:gdLst>
              <a:gd name="connsiteX0" fmla="*/ 141317 w 511234"/>
              <a:gd name="connsiteY0" fmla="*/ 5224 h 288780"/>
              <a:gd name="connsiteX1" fmla="*/ 390698 w 511234"/>
              <a:gd name="connsiteY1" fmla="*/ 13537 h 288780"/>
              <a:gd name="connsiteX2" fmla="*/ 490451 w 511234"/>
              <a:gd name="connsiteY2" fmla="*/ 121602 h 288780"/>
              <a:gd name="connsiteX3" fmla="*/ 498764 w 511234"/>
              <a:gd name="connsiteY3" fmla="*/ 221355 h 288780"/>
              <a:gd name="connsiteX4" fmla="*/ 349135 w 511234"/>
              <a:gd name="connsiteY4" fmla="*/ 279544 h 288780"/>
              <a:gd name="connsiteX5" fmla="*/ 0 w 511234"/>
              <a:gd name="connsiteY5" fmla="*/ 287857 h 288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1234" h="288780">
                <a:moveTo>
                  <a:pt x="141317" y="5224"/>
                </a:moveTo>
                <a:cubicBezTo>
                  <a:pt x="236913" y="-318"/>
                  <a:pt x="332509" y="-5859"/>
                  <a:pt x="390698" y="13537"/>
                </a:cubicBezTo>
                <a:cubicBezTo>
                  <a:pt x="448887" y="32933"/>
                  <a:pt x="472440" y="86966"/>
                  <a:pt x="490451" y="121602"/>
                </a:cubicBezTo>
                <a:cubicBezTo>
                  <a:pt x="508462" y="156238"/>
                  <a:pt x="522317" y="195031"/>
                  <a:pt x="498764" y="221355"/>
                </a:cubicBezTo>
                <a:cubicBezTo>
                  <a:pt x="475211" y="247679"/>
                  <a:pt x="432262" y="268460"/>
                  <a:pt x="349135" y="279544"/>
                </a:cubicBezTo>
                <a:cubicBezTo>
                  <a:pt x="266008" y="290628"/>
                  <a:pt x="133004" y="289242"/>
                  <a:pt x="0" y="287857"/>
                </a:cubicBezTo>
              </a:path>
            </a:pathLst>
          </a:custGeom>
          <a:noFill/>
          <a:ln w="57150"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Voľná forma 7"/>
          <p:cNvSpPr/>
          <p:nvPr/>
        </p:nvSpPr>
        <p:spPr>
          <a:xfrm>
            <a:off x="6625244" y="3175462"/>
            <a:ext cx="313831" cy="402210"/>
          </a:xfrm>
          <a:custGeom>
            <a:avLst/>
            <a:gdLst>
              <a:gd name="connsiteX0" fmla="*/ 182880 w 313831"/>
              <a:gd name="connsiteY0" fmla="*/ 0 h 402210"/>
              <a:gd name="connsiteX1" fmla="*/ 299258 w 313831"/>
              <a:gd name="connsiteY1" fmla="*/ 58189 h 402210"/>
              <a:gd name="connsiteX2" fmla="*/ 307571 w 313831"/>
              <a:gd name="connsiteY2" fmla="*/ 241069 h 402210"/>
              <a:gd name="connsiteX3" fmla="*/ 257694 w 313831"/>
              <a:gd name="connsiteY3" fmla="*/ 365760 h 402210"/>
              <a:gd name="connsiteX4" fmla="*/ 91440 w 313831"/>
              <a:gd name="connsiteY4" fmla="*/ 399011 h 402210"/>
              <a:gd name="connsiteX5" fmla="*/ 0 w 313831"/>
              <a:gd name="connsiteY5" fmla="*/ 399011 h 402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3831" h="402210">
                <a:moveTo>
                  <a:pt x="182880" y="0"/>
                </a:moveTo>
                <a:cubicBezTo>
                  <a:pt x="230678" y="9005"/>
                  <a:pt x="278476" y="18011"/>
                  <a:pt x="299258" y="58189"/>
                </a:cubicBezTo>
                <a:cubicBezTo>
                  <a:pt x="320040" y="98367"/>
                  <a:pt x="314498" y="189807"/>
                  <a:pt x="307571" y="241069"/>
                </a:cubicBezTo>
                <a:cubicBezTo>
                  <a:pt x="300644" y="292331"/>
                  <a:pt x="293716" y="339436"/>
                  <a:pt x="257694" y="365760"/>
                </a:cubicBezTo>
                <a:cubicBezTo>
                  <a:pt x="221672" y="392084"/>
                  <a:pt x="134389" y="393469"/>
                  <a:pt x="91440" y="399011"/>
                </a:cubicBezTo>
                <a:cubicBezTo>
                  <a:pt x="48491" y="404553"/>
                  <a:pt x="24245" y="401782"/>
                  <a:pt x="0" y="399011"/>
                </a:cubicBezTo>
              </a:path>
            </a:pathLst>
          </a:custGeom>
          <a:noFill/>
          <a:ln w="57150"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Voľná forma 8"/>
          <p:cNvSpPr/>
          <p:nvPr/>
        </p:nvSpPr>
        <p:spPr>
          <a:xfrm>
            <a:off x="6010102" y="1504604"/>
            <a:ext cx="470464" cy="400734"/>
          </a:xfrm>
          <a:custGeom>
            <a:avLst/>
            <a:gdLst>
              <a:gd name="connsiteX0" fmla="*/ 124691 w 470464"/>
              <a:gd name="connsiteY0" fmla="*/ 0 h 400734"/>
              <a:gd name="connsiteX1" fmla="*/ 174567 w 470464"/>
              <a:gd name="connsiteY1" fmla="*/ 33251 h 400734"/>
              <a:gd name="connsiteX2" fmla="*/ 357447 w 470464"/>
              <a:gd name="connsiteY2" fmla="*/ 157941 h 400734"/>
              <a:gd name="connsiteX3" fmla="*/ 465513 w 470464"/>
              <a:gd name="connsiteY3" fmla="*/ 290945 h 400734"/>
              <a:gd name="connsiteX4" fmla="*/ 432262 w 470464"/>
              <a:gd name="connsiteY4" fmla="*/ 390698 h 400734"/>
              <a:gd name="connsiteX5" fmla="*/ 257694 w 470464"/>
              <a:gd name="connsiteY5" fmla="*/ 390698 h 400734"/>
              <a:gd name="connsiteX6" fmla="*/ 99753 w 470464"/>
              <a:gd name="connsiteY6" fmla="*/ 332509 h 400734"/>
              <a:gd name="connsiteX7" fmla="*/ 0 w 470464"/>
              <a:gd name="connsiteY7" fmla="*/ 290945 h 40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0464" h="400734">
                <a:moveTo>
                  <a:pt x="124691" y="0"/>
                </a:moveTo>
                <a:cubicBezTo>
                  <a:pt x="130233" y="3464"/>
                  <a:pt x="174567" y="33251"/>
                  <a:pt x="174567" y="33251"/>
                </a:cubicBezTo>
                <a:cubicBezTo>
                  <a:pt x="213359" y="59574"/>
                  <a:pt x="308956" y="114992"/>
                  <a:pt x="357447" y="157941"/>
                </a:cubicBezTo>
                <a:cubicBezTo>
                  <a:pt x="405938" y="200890"/>
                  <a:pt x="453044" y="252152"/>
                  <a:pt x="465513" y="290945"/>
                </a:cubicBezTo>
                <a:cubicBezTo>
                  <a:pt x="477982" y="329738"/>
                  <a:pt x="466899" y="374072"/>
                  <a:pt x="432262" y="390698"/>
                </a:cubicBezTo>
                <a:cubicBezTo>
                  <a:pt x="397625" y="407324"/>
                  <a:pt x="313112" y="400396"/>
                  <a:pt x="257694" y="390698"/>
                </a:cubicBezTo>
                <a:cubicBezTo>
                  <a:pt x="202276" y="381000"/>
                  <a:pt x="142702" y="349134"/>
                  <a:pt x="99753" y="332509"/>
                </a:cubicBezTo>
                <a:cubicBezTo>
                  <a:pt x="56804" y="315884"/>
                  <a:pt x="28402" y="303414"/>
                  <a:pt x="0" y="290945"/>
                </a:cubicBezTo>
              </a:path>
            </a:pathLst>
          </a:custGeom>
          <a:noFill/>
          <a:ln w="57150"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29725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1052736"/>
            <a:ext cx="6490177" cy="5122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Šípka ohnutá nahor 2"/>
          <p:cNvSpPr/>
          <p:nvPr/>
        </p:nvSpPr>
        <p:spPr>
          <a:xfrm rot="12147710">
            <a:off x="4485351" y="1556172"/>
            <a:ext cx="490352" cy="587504"/>
          </a:xfrm>
          <a:prstGeom prst="bentUpArrow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1400"/>
          </a:p>
        </p:txBody>
      </p:sp>
      <p:sp>
        <p:nvSpPr>
          <p:cNvPr id="4" name="Šípka ohnutá nahor 3"/>
          <p:cNvSpPr/>
          <p:nvPr/>
        </p:nvSpPr>
        <p:spPr>
          <a:xfrm rot="12147710">
            <a:off x="5385713" y="3068340"/>
            <a:ext cx="490352" cy="587504"/>
          </a:xfrm>
          <a:prstGeom prst="bentUpArrow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1400"/>
          </a:p>
        </p:txBody>
      </p:sp>
      <p:cxnSp>
        <p:nvCxnSpPr>
          <p:cNvPr id="6" name="Rovná spojovacia šípka 5"/>
          <p:cNvCxnSpPr/>
          <p:nvPr/>
        </p:nvCxnSpPr>
        <p:spPr>
          <a:xfrm flipH="1">
            <a:off x="4101421" y="4149080"/>
            <a:ext cx="518566" cy="504056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7092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04797"/>
            <a:ext cx="9144000" cy="5048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520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04797"/>
            <a:ext cx="9144000" cy="5048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9302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04797"/>
            <a:ext cx="9144000" cy="5048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3003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ktíva">
  <a:themeElements>
    <a:clrScheme name="Tvar vlnenia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, klas. ver.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ilk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20000"/>
                <a:satMod val="250000"/>
              </a:schemeClr>
            </a:gs>
            <a:gs pos="30000">
              <a:schemeClr val="phClr">
                <a:tint val="60000"/>
                <a:satMod val="250000"/>
              </a:schemeClr>
            </a:gs>
            <a:gs pos="50000">
              <a:schemeClr val="phClr">
                <a:tint val="57000"/>
                <a:satMod val="250000"/>
              </a:schemeClr>
            </a:gs>
            <a:gs pos="100000">
              <a:schemeClr val="phClr">
                <a:tint val="28000"/>
                <a:satMod val="250000"/>
              </a:schemeClr>
            </a:gs>
          </a:gsLst>
          <a:lin ang="7000000" scaled="1"/>
        </a:gradFill>
        <a:gradFill rotWithShape="1">
          <a:gsLst>
            <a:gs pos="0">
              <a:schemeClr val="phClr">
                <a:shade val="80000"/>
                <a:satMod val="200000"/>
              </a:schemeClr>
            </a:gs>
            <a:gs pos="30000">
              <a:schemeClr val="phClr">
                <a:shade val="20000"/>
                <a:satMod val="250000"/>
              </a:schemeClr>
            </a:gs>
            <a:gs pos="50000">
              <a:schemeClr val="phClr">
                <a:shade val="23000"/>
                <a:satMod val="250000"/>
              </a:schemeClr>
            </a:gs>
            <a:gs pos="60000">
              <a:schemeClr val="phClr">
                <a:shade val="29000"/>
                <a:satMod val="230000"/>
              </a:schemeClr>
            </a:gs>
            <a:gs pos="100000">
              <a:schemeClr val="phClr">
                <a:shade val="70000"/>
                <a:satMod val="200000"/>
              </a:schemeClr>
            </a:gs>
          </a:gsLst>
          <a:lin ang="7000000" scaled="1"/>
        </a:gradFill>
      </a:fillStyleLst>
      <a:lnStyleLst>
        <a:ln w="12700" cap="sq" cmpd="sng" algn="ctr">
          <a:solidFill>
            <a:schemeClr val="phClr"/>
          </a:solidFill>
          <a:prstDash val="solid"/>
        </a:ln>
        <a:ln w="25400" cap="sq" cmpd="sng" algn="ctr">
          <a:solidFill>
            <a:schemeClr val="phClr"/>
          </a:solidFill>
          <a:prstDash val="solid"/>
        </a:ln>
        <a:ln w="31750" cap="sq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algn="tl">
              <a:srgbClr val="000000">
                <a:alpha val="35294"/>
              </a:srgbClr>
            </a:outerShdw>
          </a:effectLst>
        </a:effectStyle>
        <a:effectStyle>
          <a:effectLst>
            <a:outerShdw blurRad="63500" dist="50800" dir="5400000" algn="tl">
              <a:srgbClr val="000000">
                <a:alpha val="35294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0"/>
            </a:lightRig>
          </a:scene3d>
          <a:sp3d>
            <a:bevelT w="127000" h="1270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63500" dist="50800" dir="5400000" algn="tl">
              <a:srgbClr val="000000">
                <a:alpha val="35294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0"/>
            </a:lightRig>
          </a:scene3d>
          <a:sp3d>
            <a:bevelT w="152400" h="3810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1202</TotalTime>
  <Words>164</Words>
  <Application>Microsoft Office PowerPoint</Application>
  <PresentationFormat>Prezentácia na obrazovke (4:3)</PresentationFormat>
  <Paragraphs>70</Paragraphs>
  <Slides>205</Slides>
  <Notes>11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205</vt:i4>
      </vt:variant>
    </vt:vector>
  </HeadingPairs>
  <TitlesOfParts>
    <vt:vector size="206" baseType="lpstr">
      <vt:lpstr>Perspektíva</vt:lpstr>
      <vt:lpstr>Snímka 1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  <vt:lpstr>Snímka 24</vt:lpstr>
      <vt:lpstr>Snímka 25</vt:lpstr>
      <vt:lpstr>Snímka 26</vt:lpstr>
      <vt:lpstr>Snímka 27</vt:lpstr>
      <vt:lpstr>Snímka 28</vt:lpstr>
      <vt:lpstr>Snímka 29</vt:lpstr>
      <vt:lpstr>Snímka 30</vt:lpstr>
      <vt:lpstr>Snímka 31</vt:lpstr>
      <vt:lpstr>Snímka 32</vt:lpstr>
      <vt:lpstr>Snímka 33</vt:lpstr>
      <vt:lpstr>Snímka 34</vt:lpstr>
      <vt:lpstr>Snímka 35</vt:lpstr>
      <vt:lpstr>Snímka 36</vt:lpstr>
      <vt:lpstr>Snímka 37</vt:lpstr>
      <vt:lpstr>Snímka 38</vt:lpstr>
      <vt:lpstr>Snímka 39</vt:lpstr>
      <vt:lpstr>Snímka 40</vt:lpstr>
      <vt:lpstr>Snímka 41</vt:lpstr>
      <vt:lpstr>Snímka 42</vt:lpstr>
      <vt:lpstr>Snímka 43</vt:lpstr>
      <vt:lpstr>Snímka 44</vt:lpstr>
      <vt:lpstr>Snímka 45</vt:lpstr>
      <vt:lpstr>Snímka 46</vt:lpstr>
      <vt:lpstr>Snímka 47</vt:lpstr>
      <vt:lpstr>Snímka 48</vt:lpstr>
      <vt:lpstr>Snímka 49</vt:lpstr>
      <vt:lpstr>Snímka 50</vt:lpstr>
      <vt:lpstr>Snímka 51</vt:lpstr>
      <vt:lpstr>Snímka 52</vt:lpstr>
      <vt:lpstr>Snímka 53</vt:lpstr>
      <vt:lpstr>Snímka 54</vt:lpstr>
      <vt:lpstr>Snímka 55</vt:lpstr>
      <vt:lpstr>Snímka 56</vt:lpstr>
      <vt:lpstr>Snímka 57</vt:lpstr>
      <vt:lpstr>Snímka 58</vt:lpstr>
      <vt:lpstr>Snímka 59</vt:lpstr>
      <vt:lpstr>Snímka 60</vt:lpstr>
      <vt:lpstr>Snímka 61</vt:lpstr>
      <vt:lpstr>Snímka 62</vt:lpstr>
      <vt:lpstr>Snímka 63</vt:lpstr>
      <vt:lpstr>Snímka 64</vt:lpstr>
      <vt:lpstr>Snímka 65</vt:lpstr>
      <vt:lpstr>Snímka 66</vt:lpstr>
      <vt:lpstr>Snímka 67</vt:lpstr>
      <vt:lpstr>Snímka 68</vt:lpstr>
      <vt:lpstr>Snímka 69</vt:lpstr>
      <vt:lpstr>Snímka 70</vt:lpstr>
      <vt:lpstr>Snímka 71</vt:lpstr>
      <vt:lpstr>Snímka 72</vt:lpstr>
      <vt:lpstr>Snímka 73</vt:lpstr>
      <vt:lpstr>Snímka 74</vt:lpstr>
      <vt:lpstr>Snímka 75</vt:lpstr>
      <vt:lpstr>Snímka 76</vt:lpstr>
      <vt:lpstr>Snímka 77</vt:lpstr>
      <vt:lpstr>Snímka 78</vt:lpstr>
      <vt:lpstr>Snímka 79</vt:lpstr>
      <vt:lpstr>Snímka 80</vt:lpstr>
      <vt:lpstr>Snímka 81</vt:lpstr>
      <vt:lpstr>Snímka 82</vt:lpstr>
      <vt:lpstr>Snímka 83</vt:lpstr>
      <vt:lpstr>Snímka 84</vt:lpstr>
      <vt:lpstr>Snímka 85</vt:lpstr>
      <vt:lpstr>Snímka 86</vt:lpstr>
      <vt:lpstr>Snímka 87</vt:lpstr>
      <vt:lpstr>Snímka 88</vt:lpstr>
      <vt:lpstr>Snímka 89</vt:lpstr>
      <vt:lpstr>Snímka 90</vt:lpstr>
      <vt:lpstr>Snímka 91</vt:lpstr>
      <vt:lpstr>Snímka 92</vt:lpstr>
      <vt:lpstr>Snímka 93</vt:lpstr>
      <vt:lpstr>Snímka 94</vt:lpstr>
      <vt:lpstr>Snímka 95</vt:lpstr>
      <vt:lpstr>Snímka 96</vt:lpstr>
      <vt:lpstr>Snímka 97</vt:lpstr>
      <vt:lpstr>Snímka 98</vt:lpstr>
      <vt:lpstr>Snímka 99</vt:lpstr>
      <vt:lpstr>Snímka 100</vt:lpstr>
      <vt:lpstr>Snímka 101</vt:lpstr>
      <vt:lpstr>Snímka 102</vt:lpstr>
      <vt:lpstr>Snímka 103</vt:lpstr>
      <vt:lpstr>Snímka 104</vt:lpstr>
      <vt:lpstr>Snímka 105</vt:lpstr>
      <vt:lpstr>Snímka 106</vt:lpstr>
      <vt:lpstr>Snímka 107</vt:lpstr>
      <vt:lpstr>Snímka 108</vt:lpstr>
      <vt:lpstr>Snímka 109</vt:lpstr>
      <vt:lpstr>Snímka 110</vt:lpstr>
      <vt:lpstr>Snímka 111</vt:lpstr>
      <vt:lpstr>Snímka 112</vt:lpstr>
      <vt:lpstr>Snímka 113</vt:lpstr>
      <vt:lpstr>Snímka 114</vt:lpstr>
      <vt:lpstr>Snímka 115</vt:lpstr>
      <vt:lpstr>Snímka 116</vt:lpstr>
      <vt:lpstr>Snímka 117</vt:lpstr>
      <vt:lpstr>Snímka 118</vt:lpstr>
      <vt:lpstr>Snímka 119</vt:lpstr>
      <vt:lpstr>Snímka 120</vt:lpstr>
      <vt:lpstr>Snímka 121</vt:lpstr>
      <vt:lpstr>Snímka 122</vt:lpstr>
      <vt:lpstr>Snímka 123</vt:lpstr>
      <vt:lpstr>Snímka 124</vt:lpstr>
      <vt:lpstr>Snímka 125</vt:lpstr>
      <vt:lpstr>Snímka 126</vt:lpstr>
      <vt:lpstr>Snímka 127</vt:lpstr>
      <vt:lpstr>Snímka 128</vt:lpstr>
      <vt:lpstr>Snímka 129</vt:lpstr>
      <vt:lpstr>Snímka 130</vt:lpstr>
      <vt:lpstr>Snímka 131</vt:lpstr>
      <vt:lpstr>Snímka 132</vt:lpstr>
      <vt:lpstr>Snímka 133</vt:lpstr>
      <vt:lpstr>Snímka 134</vt:lpstr>
      <vt:lpstr>Snímka 135</vt:lpstr>
      <vt:lpstr>Snímka 136</vt:lpstr>
      <vt:lpstr>Snímka 137</vt:lpstr>
      <vt:lpstr>Snímka 138</vt:lpstr>
      <vt:lpstr>Snímka 139</vt:lpstr>
      <vt:lpstr>Snímka 140</vt:lpstr>
      <vt:lpstr>Snímka 141</vt:lpstr>
      <vt:lpstr>Snímka 142</vt:lpstr>
      <vt:lpstr>Snímka 143</vt:lpstr>
      <vt:lpstr>Snímka 144</vt:lpstr>
      <vt:lpstr>Snímka 145</vt:lpstr>
      <vt:lpstr>Snímka 146</vt:lpstr>
      <vt:lpstr>Snímka 147</vt:lpstr>
      <vt:lpstr>Snímka 148</vt:lpstr>
      <vt:lpstr>Snímka 149</vt:lpstr>
      <vt:lpstr>Snímka 150</vt:lpstr>
      <vt:lpstr>Snímka 151</vt:lpstr>
      <vt:lpstr>Snímka 152</vt:lpstr>
      <vt:lpstr>Snímka 153</vt:lpstr>
      <vt:lpstr>Snímka 154</vt:lpstr>
      <vt:lpstr>Snímka 155</vt:lpstr>
      <vt:lpstr>Snímka 156</vt:lpstr>
      <vt:lpstr>Snímka 157</vt:lpstr>
      <vt:lpstr>Snímka 158</vt:lpstr>
      <vt:lpstr>Snímka 159</vt:lpstr>
      <vt:lpstr>Snímka 160</vt:lpstr>
      <vt:lpstr>Snímka 161</vt:lpstr>
      <vt:lpstr>Snímka 162</vt:lpstr>
      <vt:lpstr>Snímka 163</vt:lpstr>
      <vt:lpstr>Snímka 164</vt:lpstr>
      <vt:lpstr>Snímka 165</vt:lpstr>
      <vt:lpstr>Snímka 166</vt:lpstr>
      <vt:lpstr>Snímka 167</vt:lpstr>
      <vt:lpstr>Snímka 168</vt:lpstr>
      <vt:lpstr>Snímka 169</vt:lpstr>
      <vt:lpstr>Snímka 170</vt:lpstr>
      <vt:lpstr>Snímka 171</vt:lpstr>
      <vt:lpstr>Snímka 172</vt:lpstr>
      <vt:lpstr>Snímka 173</vt:lpstr>
      <vt:lpstr>Snímka 174</vt:lpstr>
      <vt:lpstr>Snímka 175</vt:lpstr>
      <vt:lpstr>Snímka 176</vt:lpstr>
      <vt:lpstr>Snímka 177</vt:lpstr>
      <vt:lpstr>Snímka 178</vt:lpstr>
      <vt:lpstr>Snímka 179</vt:lpstr>
      <vt:lpstr>Snímka 180</vt:lpstr>
      <vt:lpstr>Snímka 181</vt:lpstr>
      <vt:lpstr>Snímka 182</vt:lpstr>
      <vt:lpstr>Snímka 183</vt:lpstr>
      <vt:lpstr>Snímka 184</vt:lpstr>
      <vt:lpstr>Snímka 185</vt:lpstr>
      <vt:lpstr>Snímka 186</vt:lpstr>
      <vt:lpstr>Snímka 187</vt:lpstr>
      <vt:lpstr>Snímka 188</vt:lpstr>
      <vt:lpstr>Snímka 189</vt:lpstr>
      <vt:lpstr>Snímka 190</vt:lpstr>
      <vt:lpstr>Snímka 191</vt:lpstr>
      <vt:lpstr>Snímka 192</vt:lpstr>
      <vt:lpstr>Snímka 193</vt:lpstr>
      <vt:lpstr>Snímka 194</vt:lpstr>
      <vt:lpstr>Snímka 195</vt:lpstr>
      <vt:lpstr>Snímka 196</vt:lpstr>
      <vt:lpstr>Snímka 197</vt:lpstr>
      <vt:lpstr>Snímka 198</vt:lpstr>
      <vt:lpstr>Snímka 199</vt:lpstr>
      <vt:lpstr>Snímka 200</vt:lpstr>
      <vt:lpstr>Snímka 201</vt:lpstr>
      <vt:lpstr>Snímka 202</vt:lpstr>
      <vt:lpstr>Snímka 203</vt:lpstr>
      <vt:lpstr>Snímka 204</vt:lpstr>
      <vt:lpstr>Snímka 205</vt:lpstr>
    </vt:vector>
  </TitlesOfParts>
  <Company>GEOS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LACIKA</dc:creator>
  <cp:lastModifiedBy>Owner</cp:lastModifiedBy>
  <cp:revision>99</cp:revision>
  <dcterms:created xsi:type="dcterms:W3CDTF">2003-09-08T05:13:56Z</dcterms:created>
  <dcterms:modified xsi:type="dcterms:W3CDTF">2014-12-19T08:27:47Z</dcterms:modified>
</cp:coreProperties>
</file>