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Default Extension="sldx" ContentType="application/vnd.openxmlformats-officedocument.presentationml.slide"/>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7" r:id="rId2"/>
    <p:sldId id="259" r:id="rId3"/>
    <p:sldId id="269" r:id="rId4"/>
    <p:sldId id="260" r:id="rId5"/>
    <p:sldId id="261" r:id="rId6"/>
    <p:sldId id="264" r:id="rId7"/>
    <p:sldId id="263" r:id="rId8"/>
    <p:sldId id="262" r:id="rId9"/>
    <p:sldId id="258" r:id="rId10"/>
    <p:sldId id="298" r:id="rId11"/>
    <p:sldId id="331" r:id="rId12"/>
    <p:sldId id="333" r:id="rId13"/>
    <p:sldId id="308" r:id="rId14"/>
    <p:sldId id="313" r:id="rId15"/>
    <p:sldId id="265" r:id="rId16"/>
    <p:sldId id="267" r:id="rId17"/>
    <p:sldId id="296" r:id="rId18"/>
    <p:sldId id="297" r:id="rId19"/>
    <p:sldId id="266" r:id="rId20"/>
    <p:sldId id="268" r:id="rId21"/>
    <p:sldId id="336" r:id="rId22"/>
    <p:sldId id="328" r:id="rId23"/>
    <p:sldId id="329" r:id="rId24"/>
    <p:sldId id="330" r:id="rId25"/>
    <p:sldId id="301" r:id="rId26"/>
    <p:sldId id="326" r:id="rId27"/>
    <p:sldId id="325" r:id="rId28"/>
    <p:sldId id="307" r:id="rId29"/>
    <p:sldId id="302" r:id="rId30"/>
    <p:sldId id="303" r:id="rId31"/>
    <p:sldId id="271" r:id="rId32"/>
    <p:sldId id="304" r:id="rId33"/>
    <p:sldId id="272" r:id="rId34"/>
    <p:sldId id="310" r:id="rId35"/>
    <p:sldId id="312" r:id="rId36"/>
    <p:sldId id="311" r:id="rId37"/>
    <p:sldId id="273" r:id="rId38"/>
    <p:sldId id="305" r:id="rId39"/>
    <p:sldId id="324" r:id="rId40"/>
    <p:sldId id="323" r:id="rId41"/>
    <p:sldId id="327" r:id="rId42"/>
    <p:sldId id="280" r:id="rId43"/>
    <p:sldId id="335" r:id="rId44"/>
    <p:sldId id="314" r:id="rId45"/>
    <p:sldId id="281" r:id="rId46"/>
    <p:sldId id="315" r:id="rId47"/>
    <p:sldId id="282" r:id="rId48"/>
    <p:sldId id="287" r:id="rId49"/>
    <p:sldId id="283" r:id="rId50"/>
    <p:sldId id="284" r:id="rId51"/>
    <p:sldId id="316" r:id="rId52"/>
    <p:sldId id="285" r:id="rId53"/>
    <p:sldId id="332" r:id="rId54"/>
    <p:sldId id="317" r:id="rId55"/>
    <p:sldId id="318" r:id="rId56"/>
    <p:sldId id="319" r:id="rId57"/>
    <p:sldId id="320" r:id="rId58"/>
    <p:sldId id="321" r:id="rId59"/>
    <p:sldId id="291" r:id="rId60"/>
  </p:sldIdLst>
  <p:sldSz cx="9144000" cy="6858000" type="screen4x3"/>
  <p:notesSz cx="6858000" cy="9144000"/>
  <p:defaultTextStyle>
    <a:defPPr>
      <a:defRPr lang="sk-SK"/>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FF99CC"/>
    <a:srgbClr val="339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2" autoAdjust="0"/>
    <p:restoredTop sz="98084" autoAdjust="0"/>
  </p:normalViewPr>
  <p:slideViewPr>
    <p:cSldViewPr>
      <p:cViewPr>
        <p:scale>
          <a:sx n="80" d="100"/>
          <a:sy n="80" d="100"/>
        </p:scale>
        <p:origin x="-1526" y="-221"/>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sk-SK"/>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sk-SK"/>
          </a:p>
        </p:txBody>
      </p:sp>
      <p:sp>
        <p:nvSpPr>
          <p:cNvPr id="624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k-SK" noProof="0" smtClean="0"/>
              <a:t>Klepnutím lze upravit styly předlohy textu.</a:t>
            </a:r>
          </a:p>
          <a:p>
            <a:pPr lvl="1"/>
            <a:r>
              <a:rPr lang="sk-SK" noProof="0" smtClean="0"/>
              <a:t>Druhá úroveň</a:t>
            </a:r>
          </a:p>
          <a:p>
            <a:pPr lvl="2"/>
            <a:r>
              <a:rPr lang="sk-SK" noProof="0" smtClean="0"/>
              <a:t>Třetí úroveň</a:t>
            </a:r>
          </a:p>
          <a:p>
            <a:pPr lvl="3"/>
            <a:r>
              <a:rPr lang="sk-SK" noProof="0" smtClean="0"/>
              <a:t>Čtvrtá úroveň</a:t>
            </a:r>
          </a:p>
          <a:p>
            <a:pPr lvl="4"/>
            <a:r>
              <a:rPr lang="sk-SK" noProof="0" smtClean="0"/>
              <a:t>Pátá úroveň</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sk-SK"/>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607F5C4-74D6-4E84-BE10-2642C234DDD1}" type="slidenum">
              <a:rPr lang="sk-SK"/>
              <a:pPr>
                <a:defRPr/>
              </a:pPr>
              <a:t>‹#›</a:t>
            </a:fld>
            <a:endParaRPr lang="sk-SK"/>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5AE51344-276D-4C60-B46C-EE15121AF10B}" type="slidenum">
              <a:rPr lang="sk-SK" smtClean="0"/>
              <a:pPr/>
              <a:t>1</a:t>
            </a:fld>
            <a:endParaRPr lang="sk-SK"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Zástupný symbol pro obrázek snímku 1"/>
          <p:cNvSpPr>
            <a:spLocks noGrp="1" noRot="1" noChangeAspect="1" noTextEdit="1"/>
          </p:cNvSpPr>
          <p:nvPr>
            <p:ph type="sldImg"/>
          </p:nvPr>
        </p:nvSpPr>
        <p:spPr>
          <a:ln/>
        </p:spPr>
      </p:sp>
      <p:sp>
        <p:nvSpPr>
          <p:cNvPr id="72707" name="Zástupný symbol pro poznámky 2"/>
          <p:cNvSpPr>
            <a:spLocks noGrp="1"/>
          </p:cNvSpPr>
          <p:nvPr>
            <p:ph type="body" idx="1"/>
          </p:nvPr>
        </p:nvSpPr>
        <p:spPr>
          <a:noFill/>
          <a:ln/>
        </p:spPr>
        <p:txBody>
          <a:bodyPr/>
          <a:lstStyle/>
          <a:p>
            <a:endParaRPr lang="cs-CZ" smtClean="0"/>
          </a:p>
        </p:txBody>
      </p:sp>
      <p:sp>
        <p:nvSpPr>
          <p:cNvPr id="72708" name="Zástupný symbol pro číslo snímku 3"/>
          <p:cNvSpPr>
            <a:spLocks noGrp="1"/>
          </p:cNvSpPr>
          <p:nvPr>
            <p:ph type="sldNum" sz="quarter" idx="5"/>
          </p:nvPr>
        </p:nvSpPr>
        <p:spPr>
          <a:noFill/>
        </p:spPr>
        <p:txBody>
          <a:bodyPr/>
          <a:lstStyle/>
          <a:p>
            <a:fld id="{1A4B0C03-6AC0-47DF-A42C-1E19410ADBD9}" type="slidenum">
              <a:rPr lang="sk-SK" smtClean="0"/>
              <a:pPr/>
              <a:t>10</a:t>
            </a:fld>
            <a:endParaRPr lang="sk-SK"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Zástupný symbol pro obrázek snímku 1"/>
          <p:cNvSpPr>
            <a:spLocks noGrp="1" noRot="1" noChangeAspect="1" noTextEdit="1"/>
          </p:cNvSpPr>
          <p:nvPr>
            <p:ph type="sldImg"/>
          </p:nvPr>
        </p:nvSpPr>
        <p:spPr>
          <a:ln/>
        </p:spPr>
      </p:sp>
      <p:sp>
        <p:nvSpPr>
          <p:cNvPr id="73731" name="Zástupný symbol pro poznámky 2"/>
          <p:cNvSpPr>
            <a:spLocks noGrp="1"/>
          </p:cNvSpPr>
          <p:nvPr>
            <p:ph type="body" idx="1"/>
          </p:nvPr>
        </p:nvSpPr>
        <p:spPr>
          <a:noFill/>
          <a:ln/>
        </p:spPr>
        <p:txBody>
          <a:bodyPr/>
          <a:lstStyle/>
          <a:p>
            <a:endParaRPr lang="cs-CZ" smtClean="0"/>
          </a:p>
        </p:txBody>
      </p:sp>
      <p:sp>
        <p:nvSpPr>
          <p:cNvPr id="73732" name="Zástupný symbol pro číslo snímku 3"/>
          <p:cNvSpPr>
            <a:spLocks noGrp="1"/>
          </p:cNvSpPr>
          <p:nvPr>
            <p:ph type="sldNum" sz="quarter" idx="5"/>
          </p:nvPr>
        </p:nvSpPr>
        <p:spPr>
          <a:noFill/>
        </p:spPr>
        <p:txBody>
          <a:bodyPr/>
          <a:lstStyle/>
          <a:p>
            <a:fld id="{41D4DBFF-08B0-4450-9DE6-7B46002CC6C0}" type="slidenum">
              <a:rPr lang="sk-SK" smtClean="0"/>
              <a:pPr/>
              <a:t>11</a:t>
            </a:fld>
            <a:endParaRPr lang="sk-SK"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Zástupný symbol pro obrázek snímku 1"/>
          <p:cNvSpPr>
            <a:spLocks noGrp="1" noRot="1" noChangeAspect="1" noTextEdit="1"/>
          </p:cNvSpPr>
          <p:nvPr>
            <p:ph type="sldImg"/>
          </p:nvPr>
        </p:nvSpPr>
        <p:spPr>
          <a:ln/>
        </p:spPr>
      </p:sp>
      <p:sp>
        <p:nvSpPr>
          <p:cNvPr id="74755" name="Zástupný symbol pro poznámky 2"/>
          <p:cNvSpPr>
            <a:spLocks noGrp="1"/>
          </p:cNvSpPr>
          <p:nvPr>
            <p:ph type="body" idx="1"/>
          </p:nvPr>
        </p:nvSpPr>
        <p:spPr>
          <a:noFill/>
          <a:ln/>
        </p:spPr>
        <p:txBody>
          <a:bodyPr/>
          <a:lstStyle/>
          <a:p>
            <a:endParaRPr lang="cs-CZ" smtClean="0"/>
          </a:p>
        </p:txBody>
      </p:sp>
      <p:sp>
        <p:nvSpPr>
          <p:cNvPr id="74756" name="Zástupný symbol pro číslo snímku 3"/>
          <p:cNvSpPr>
            <a:spLocks noGrp="1"/>
          </p:cNvSpPr>
          <p:nvPr>
            <p:ph type="sldNum" sz="quarter" idx="5"/>
          </p:nvPr>
        </p:nvSpPr>
        <p:spPr>
          <a:noFill/>
        </p:spPr>
        <p:txBody>
          <a:bodyPr/>
          <a:lstStyle/>
          <a:p>
            <a:fld id="{CDB1878B-E633-42FF-B22B-F0087D55F1D5}" type="slidenum">
              <a:rPr lang="sk-SK" smtClean="0"/>
              <a:pPr/>
              <a:t>12</a:t>
            </a:fld>
            <a:endParaRPr lang="sk-SK"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Zástupný symbol pro obrázek snímku 1"/>
          <p:cNvSpPr>
            <a:spLocks noGrp="1" noRot="1" noChangeAspect="1" noTextEdit="1"/>
          </p:cNvSpPr>
          <p:nvPr>
            <p:ph type="sldImg"/>
          </p:nvPr>
        </p:nvSpPr>
        <p:spPr>
          <a:ln/>
        </p:spPr>
      </p:sp>
      <p:sp>
        <p:nvSpPr>
          <p:cNvPr id="75779" name="Zástupný symbol pro poznámky 2"/>
          <p:cNvSpPr>
            <a:spLocks noGrp="1"/>
          </p:cNvSpPr>
          <p:nvPr>
            <p:ph type="body" idx="1"/>
          </p:nvPr>
        </p:nvSpPr>
        <p:spPr>
          <a:noFill/>
          <a:ln/>
        </p:spPr>
        <p:txBody>
          <a:bodyPr/>
          <a:lstStyle/>
          <a:p>
            <a:endParaRPr lang="cs-CZ" smtClean="0"/>
          </a:p>
        </p:txBody>
      </p:sp>
      <p:sp>
        <p:nvSpPr>
          <p:cNvPr id="75780" name="Zástupný symbol pro číslo snímku 3"/>
          <p:cNvSpPr>
            <a:spLocks noGrp="1"/>
          </p:cNvSpPr>
          <p:nvPr>
            <p:ph type="sldNum" sz="quarter" idx="5"/>
          </p:nvPr>
        </p:nvSpPr>
        <p:spPr>
          <a:noFill/>
        </p:spPr>
        <p:txBody>
          <a:bodyPr/>
          <a:lstStyle/>
          <a:p>
            <a:fld id="{144F2A6F-95A3-44B9-8EE4-E7A3F5FD1E62}" type="slidenum">
              <a:rPr lang="sk-SK" smtClean="0"/>
              <a:pPr/>
              <a:t>13</a:t>
            </a:fld>
            <a:endParaRPr lang="sk-SK"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Zástupný symbol pro obrázek snímku 1"/>
          <p:cNvSpPr>
            <a:spLocks noGrp="1" noRot="1" noChangeAspect="1" noTextEdit="1"/>
          </p:cNvSpPr>
          <p:nvPr>
            <p:ph type="sldImg"/>
          </p:nvPr>
        </p:nvSpPr>
        <p:spPr>
          <a:ln/>
        </p:spPr>
      </p:sp>
      <p:sp>
        <p:nvSpPr>
          <p:cNvPr id="76803" name="Zástupný symbol pro poznámky 2"/>
          <p:cNvSpPr>
            <a:spLocks noGrp="1"/>
          </p:cNvSpPr>
          <p:nvPr>
            <p:ph type="body" idx="1"/>
          </p:nvPr>
        </p:nvSpPr>
        <p:spPr>
          <a:noFill/>
          <a:ln/>
        </p:spPr>
        <p:txBody>
          <a:bodyPr/>
          <a:lstStyle/>
          <a:p>
            <a:endParaRPr lang="cs-CZ" smtClean="0"/>
          </a:p>
        </p:txBody>
      </p:sp>
      <p:sp>
        <p:nvSpPr>
          <p:cNvPr id="76804" name="Zástupný symbol pro číslo snímku 3"/>
          <p:cNvSpPr>
            <a:spLocks noGrp="1"/>
          </p:cNvSpPr>
          <p:nvPr>
            <p:ph type="sldNum" sz="quarter" idx="5"/>
          </p:nvPr>
        </p:nvSpPr>
        <p:spPr>
          <a:noFill/>
        </p:spPr>
        <p:txBody>
          <a:bodyPr/>
          <a:lstStyle/>
          <a:p>
            <a:fld id="{BFE0ED80-BA33-4CE9-A030-D14BD0E180D5}" type="slidenum">
              <a:rPr lang="sk-SK" smtClean="0"/>
              <a:pPr/>
              <a:t>14</a:t>
            </a:fld>
            <a:endParaRPr lang="sk-SK"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4BFFCC85-E160-47CF-808F-C3916E80155E}" type="slidenum">
              <a:rPr lang="sk-SK" smtClean="0"/>
              <a:pPr/>
              <a:t>15</a:t>
            </a:fld>
            <a:endParaRPr lang="sk-SK"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EC2470C2-AE09-4244-A68F-CF83D27EB9CB}" type="slidenum">
              <a:rPr lang="sk-SK" smtClean="0"/>
              <a:pPr/>
              <a:t>16</a:t>
            </a:fld>
            <a:endParaRPr lang="sk-SK"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p:cNvSpPr>
            <a:spLocks noGrp="1" noRot="1" noChangeAspect="1" noTextEdit="1"/>
          </p:cNvSpPr>
          <p:nvPr>
            <p:ph type="sldImg"/>
          </p:nvPr>
        </p:nvSpPr>
        <p:spPr>
          <a:ln/>
        </p:spPr>
      </p:sp>
      <p:sp>
        <p:nvSpPr>
          <p:cNvPr id="79875" name="Zástupný symbol pro poznámky 2"/>
          <p:cNvSpPr>
            <a:spLocks noGrp="1"/>
          </p:cNvSpPr>
          <p:nvPr>
            <p:ph type="body" idx="1"/>
          </p:nvPr>
        </p:nvSpPr>
        <p:spPr>
          <a:noFill/>
          <a:ln/>
        </p:spPr>
        <p:txBody>
          <a:bodyPr/>
          <a:lstStyle/>
          <a:p>
            <a:endParaRPr lang="en-US" smtClean="0"/>
          </a:p>
        </p:txBody>
      </p:sp>
      <p:sp>
        <p:nvSpPr>
          <p:cNvPr id="79876" name="Zástupný symbol pro číslo snímku 3"/>
          <p:cNvSpPr>
            <a:spLocks noGrp="1"/>
          </p:cNvSpPr>
          <p:nvPr>
            <p:ph type="sldNum" sz="quarter" idx="5"/>
          </p:nvPr>
        </p:nvSpPr>
        <p:spPr>
          <a:noFill/>
        </p:spPr>
        <p:txBody>
          <a:bodyPr/>
          <a:lstStyle/>
          <a:p>
            <a:fld id="{8C0A9B92-811C-4EA2-AF7A-685737B28AEE}" type="slidenum">
              <a:rPr lang="sk-SK" smtClean="0"/>
              <a:pPr/>
              <a:t>17</a:t>
            </a:fld>
            <a:endParaRPr lang="sk-SK"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Zástupný symbol pro obrázek snímku 1"/>
          <p:cNvSpPr>
            <a:spLocks noGrp="1" noRot="1" noChangeAspect="1" noTextEdit="1"/>
          </p:cNvSpPr>
          <p:nvPr>
            <p:ph type="sldImg"/>
          </p:nvPr>
        </p:nvSpPr>
        <p:spPr>
          <a:ln/>
        </p:spPr>
      </p:sp>
      <p:sp>
        <p:nvSpPr>
          <p:cNvPr id="80899" name="Zástupný symbol pro poznámky 2"/>
          <p:cNvSpPr>
            <a:spLocks noGrp="1"/>
          </p:cNvSpPr>
          <p:nvPr>
            <p:ph type="body" idx="1"/>
          </p:nvPr>
        </p:nvSpPr>
        <p:spPr>
          <a:noFill/>
          <a:ln/>
        </p:spPr>
        <p:txBody>
          <a:bodyPr/>
          <a:lstStyle/>
          <a:p>
            <a:endParaRPr lang="en-US" smtClean="0"/>
          </a:p>
        </p:txBody>
      </p:sp>
      <p:sp>
        <p:nvSpPr>
          <p:cNvPr id="80900" name="Zástupný symbol pro číslo snímku 3"/>
          <p:cNvSpPr>
            <a:spLocks noGrp="1"/>
          </p:cNvSpPr>
          <p:nvPr>
            <p:ph type="sldNum" sz="quarter" idx="5"/>
          </p:nvPr>
        </p:nvSpPr>
        <p:spPr>
          <a:noFill/>
        </p:spPr>
        <p:txBody>
          <a:bodyPr/>
          <a:lstStyle/>
          <a:p>
            <a:fld id="{8105B83C-9FF9-4742-B6A0-7B4FC45F9058}" type="slidenum">
              <a:rPr lang="sk-SK" smtClean="0"/>
              <a:pPr/>
              <a:t>18</a:t>
            </a:fld>
            <a:endParaRPr lang="sk-SK"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7D6E4F2E-4D32-4ED2-B97C-C101799CBFB3}" type="slidenum">
              <a:rPr lang="sk-SK" smtClean="0"/>
              <a:pPr/>
              <a:t>19</a:t>
            </a:fld>
            <a:endParaRPr lang="sk-SK"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EA29F095-F3AF-41CA-929A-4405DBC5740F}" type="slidenum">
              <a:rPr lang="sk-SK" smtClean="0"/>
              <a:pPr/>
              <a:t>2</a:t>
            </a:fld>
            <a:endParaRPr lang="sk-SK"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517D7430-AB82-4CB0-B045-DD0241B5795F}" type="slidenum">
              <a:rPr lang="sk-SK" smtClean="0"/>
              <a:pPr/>
              <a:t>20</a:t>
            </a:fld>
            <a:endParaRPr lang="sk-SK"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ástupný symbol pro obrázek snímku 1"/>
          <p:cNvSpPr>
            <a:spLocks noGrp="1" noRot="1" noChangeAspect="1" noTextEdit="1"/>
          </p:cNvSpPr>
          <p:nvPr>
            <p:ph type="sldImg"/>
          </p:nvPr>
        </p:nvSpPr>
        <p:spPr>
          <a:ln/>
        </p:spPr>
      </p:sp>
      <p:sp>
        <p:nvSpPr>
          <p:cNvPr id="83971" name="Zástupný symbol pro poznámky 2"/>
          <p:cNvSpPr>
            <a:spLocks noGrp="1"/>
          </p:cNvSpPr>
          <p:nvPr>
            <p:ph type="body" idx="1"/>
          </p:nvPr>
        </p:nvSpPr>
        <p:spPr>
          <a:noFill/>
          <a:ln/>
        </p:spPr>
        <p:txBody>
          <a:bodyPr/>
          <a:lstStyle/>
          <a:p>
            <a:endParaRPr lang="cs-CZ" smtClean="0"/>
          </a:p>
        </p:txBody>
      </p:sp>
      <p:sp>
        <p:nvSpPr>
          <p:cNvPr id="83972" name="Zástupný symbol pro číslo snímku 3"/>
          <p:cNvSpPr>
            <a:spLocks noGrp="1"/>
          </p:cNvSpPr>
          <p:nvPr>
            <p:ph type="sldNum" sz="quarter" idx="5"/>
          </p:nvPr>
        </p:nvSpPr>
        <p:spPr>
          <a:noFill/>
        </p:spPr>
        <p:txBody>
          <a:bodyPr/>
          <a:lstStyle/>
          <a:p>
            <a:fld id="{E0EA0683-72C7-4337-A23D-0F6B80D04BAD}" type="slidenum">
              <a:rPr lang="sk-SK" smtClean="0"/>
              <a:pPr/>
              <a:t>22</a:t>
            </a:fld>
            <a:endParaRPr lang="sk-SK"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Zástupný symbol pro obrázek snímku 1"/>
          <p:cNvSpPr>
            <a:spLocks noGrp="1" noRot="1" noChangeAspect="1" noTextEdit="1"/>
          </p:cNvSpPr>
          <p:nvPr>
            <p:ph type="sldImg"/>
          </p:nvPr>
        </p:nvSpPr>
        <p:spPr>
          <a:ln/>
        </p:spPr>
      </p:sp>
      <p:sp>
        <p:nvSpPr>
          <p:cNvPr id="84995" name="Zástupný symbol pro poznámky 2"/>
          <p:cNvSpPr>
            <a:spLocks noGrp="1"/>
          </p:cNvSpPr>
          <p:nvPr>
            <p:ph type="body" idx="1"/>
          </p:nvPr>
        </p:nvSpPr>
        <p:spPr>
          <a:noFill/>
          <a:ln/>
        </p:spPr>
        <p:txBody>
          <a:bodyPr/>
          <a:lstStyle/>
          <a:p>
            <a:endParaRPr lang="cs-CZ" smtClean="0"/>
          </a:p>
        </p:txBody>
      </p:sp>
      <p:sp>
        <p:nvSpPr>
          <p:cNvPr id="84996" name="Zástupný symbol pro číslo snímku 3"/>
          <p:cNvSpPr>
            <a:spLocks noGrp="1"/>
          </p:cNvSpPr>
          <p:nvPr>
            <p:ph type="sldNum" sz="quarter" idx="5"/>
          </p:nvPr>
        </p:nvSpPr>
        <p:spPr>
          <a:noFill/>
        </p:spPr>
        <p:txBody>
          <a:bodyPr/>
          <a:lstStyle/>
          <a:p>
            <a:fld id="{890D1EB4-13FB-4C2D-AE52-261C54D03670}" type="slidenum">
              <a:rPr lang="sk-SK" smtClean="0"/>
              <a:pPr/>
              <a:t>23</a:t>
            </a:fld>
            <a:endParaRPr lang="sk-SK"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Zástupný symbol pro obrázek snímku 1"/>
          <p:cNvSpPr>
            <a:spLocks noGrp="1" noRot="1" noChangeAspect="1" noTextEdit="1"/>
          </p:cNvSpPr>
          <p:nvPr>
            <p:ph type="sldImg"/>
          </p:nvPr>
        </p:nvSpPr>
        <p:spPr>
          <a:ln/>
        </p:spPr>
      </p:sp>
      <p:sp>
        <p:nvSpPr>
          <p:cNvPr id="86019" name="Zástupný symbol pro poznámky 2"/>
          <p:cNvSpPr>
            <a:spLocks noGrp="1"/>
          </p:cNvSpPr>
          <p:nvPr>
            <p:ph type="body" idx="1"/>
          </p:nvPr>
        </p:nvSpPr>
        <p:spPr>
          <a:noFill/>
          <a:ln/>
        </p:spPr>
        <p:txBody>
          <a:bodyPr/>
          <a:lstStyle/>
          <a:p>
            <a:endParaRPr lang="cs-CZ" smtClean="0"/>
          </a:p>
        </p:txBody>
      </p:sp>
      <p:sp>
        <p:nvSpPr>
          <p:cNvPr id="86020" name="Zástupný symbol pro číslo snímku 3"/>
          <p:cNvSpPr>
            <a:spLocks noGrp="1"/>
          </p:cNvSpPr>
          <p:nvPr>
            <p:ph type="sldNum" sz="quarter" idx="5"/>
          </p:nvPr>
        </p:nvSpPr>
        <p:spPr>
          <a:noFill/>
        </p:spPr>
        <p:txBody>
          <a:bodyPr/>
          <a:lstStyle/>
          <a:p>
            <a:fld id="{D634DD35-8745-4167-9B53-9CF7F2BCA89B}" type="slidenum">
              <a:rPr lang="sk-SK" smtClean="0"/>
              <a:pPr/>
              <a:t>24</a:t>
            </a:fld>
            <a:endParaRPr lang="sk-SK"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Zástupný symbol pro obrázek snímku 1"/>
          <p:cNvSpPr>
            <a:spLocks noGrp="1" noRot="1" noChangeAspect="1" noTextEdit="1"/>
          </p:cNvSpPr>
          <p:nvPr>
            <p:ph type="sldImg"/>
          </p:nvPr>
        </p:nvSpPr>
        <p:spPr>
          <a:ln/>
        </p:spPr>
      </p:sp>
      <p:sp>
        <p:nvSpPr>
          <p:cNvPr id="87043" name="Zástupný symbol pro poznámky 2"/>
          <p:cNvSpPr>
            <a:spLocks noGrp="1"/>
          </p:cNvSpPr>
          <p:nvPr>
            <p:ph type="body" idx="1"/>
          </p:nvPr>
        </p:nvSpPr>
        <p:spPr>
          <a:noFill/>
          <a:ln/>
        </p:spPr>
        <p:txBody>
          <a:bodyPr/>
          <a:lstStyle/>
          <a:p>
            <a:endParaRPr lang="en-US" smtClean="0"/>
          </a:p>
        </p:txBody>
      </p:sp>
      <p:sp>
        <p:nvSpPr>
          <p:cNvPr id="87044" name="Zástupný symbol pro číslo snímku 3"/>
          <p:cNvSpPr>
            <a:spLocks noGrp="1"/>
          </p:cNvSpPr>
          <p:nvPr>
            <p:ph type="sldNum" sz="quarter" idx="5"/>
          </p:nvPr>
        </p:nvSpPr>
        <p:spPr>
          <a:noFill/>
        </p:spPr>
        <p:txBody>
          <a:bodyPr/>
          <a:lstStyle/>
          <a:p>
            <a:fld id="{3F884E09-1CCF-43F9-9DF3-9763263E4382}" type="slidenum">
              <a:rPr lang="sk-SK" smtClean="0"/>
              <a:pPr/>
              <a:t>25</a:t>
            </a:fld>
            <a:endParaRPr lang="sk-SK"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Zástupný symbol pro obrázek snímku 1"/>
          <p:cNvSpPr>
            <a:spLocks noGrp="1" noRot="1" noChangeAspect="1" noTextEdit="1"/>
          </p:cNvSpPr>
          <p:nvPr>
            <p:ph type="sldImg"/>
          </p:nvPr>
        </p:nvSpPr>
        <p:spPr>
          <a:ln/>
        </p:spPr>
      </p:sp>
      <p:sp>
        <p:nvSpPr>
          <p:cNvPr id="88067" name="Zástupný symbol pro poznámky 2"/>
          <p:cNvSpPr>
            <a:spLocks noGrp="1"/>
          </p:cNvSpPr>
          <p:nvPr>
            <p:ph type="body" idx="1"/>
          </p:nvPr>
        </p:nvSpPr>
        <p:spPr>
          <a:noFill/>
          <a:ln/>
        </p:spPr>
        <p:txBody>
          <a:bodyPr/>
          <a:lstStyle/>
          <a:p>
            <a:endParaRPr lang="cs-CZ" smtClean="0"/>
          </a:p>
        </p:txBody>
      </p:sp>
      <p:sp>
        <p:nvSpPr>
          <p:cNvPr id="88068" name="Zástupný symbol pro číslo snímku 3"/>
          <p:cNvSpPr>
            <a:spLocks noGrp="1"/>
          </p:cNvSpPr>
          <p:nvPr>
            <p:ph type="sldNum" sz="quarter" idx="5"/>
          </p:nvPr>
        </p:nvSpPr>
        <p:spPr>
          <a:noFill/>
        </p:spPr>
        <p:txBody>
          <a:bodyPr/>
          <a:lstStyle/>
          <a:p>
            <a:fld id="{7607E86B-B739-4E72-A2F8-A9A9A9B4636C}" type="slidenum">
              <a:rPr lang="sk-SK" smtClean="0"/>
              <a:pPr/>
              <a:t>26</a:t>
            </a:fld>
            <a:endParaRPr lang="sk-SK"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Zástupný symbol pro obrázek snímku 1"/>
          <p:cNvSpPr>
            <a:spLocks noGrp="1" noRot="1" noChangeAspect="1" noTextEdit="1"/>
          </p:cNvSpPr>
          <p:nvPr>
            <p:ph type="sldImg"/>
          </p:nvPr>
        </p:nvSpPr>
        <p:spPr>
          <a:ln/>
        </p:spPr>
      </p:sp>
      <p:sp>
        <p:nvSpPr>
          <p:cNvPr id="89091" name="Zástupný symbol pro poznámky 2"/>
          <p:cNvSpPr>
            <a:spLocks noGrp="1"/>
          </p:cNvSpPr>
          <p:nvPr>
            <p:ph type="body" idx="1"/>
          </p:nvPr>
        </p:nvSpPr>
        <p:spPr>
          <a:noFill/>
          <a:ln/>
        </p:spPr>
        <p:txBody>
          <a:bodyPr/>
          <a:lstStyle/>
          <a:p>
            <a:endParaRPr lang="cs-CZ" smtClean="0"/>
          </a:p>
        </p:txBody>
      </p:sp>
      <p:sp>
        <p:nvSpPr>
          <p:cNvPr id="89092" name="Zástupný symbol pro číslo snímku 3"/>
          <p:cNvSpPr>
            <a:spLocks noGrp="1"/>
          </p:cNvSpPr>
          <p:nvPr>
            <p:ph type="sldNum" sz="quarter" idx="5"/>
          </p:nvPr>
        </p:nvSpPr>
        <p:spPr>
          <a:noFill/>
        </p:spPr>
        <p:txBody>
          <a:bodyPr/>
          <a:lstStyle/>
          <a:p>
            <a:fld id="{A51583D7-5FA0-415D-83FF-76DFD9F11DA5}" type="slidenum">
              <a:rPr lang="sk-SK" smtClean="0"/>
              <a:pPr/>
              <a:t>27</a:t>
            </a:fld>
            <a:endParaRPr lang="sk-SK"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Zástupný symbol pro obrázek snímku 1"/>
          <p:cNvSpPr>
            <a:spLocks noGrp="1" noRot="1" noChangeAspect="1" noTextEdit="1"/>
          </p:cNvSpPr>
          <p:nvPr>
            <p:ph type="sldImg"/>
          </p:nvPr>
        </p:nvSpPr>
        <p:spPr>
          <a:ln/>
        </p:spPr>
      </p:sp>
      <p:sp>
        <p:nvSpPr>
          <p:cNvPr id="90115" name="Zástupný symbol pro poznámky 2"/>
          <p:cNvSpPr>
            <a:spLocks noGrp="1"/>
          </p:cNvSpPr>
          <p:nvPr>
            <p:ph type="body" idx="1"/>
          </p:nvPr>
        </p:nvSpPr>
        <p:spPr>
          <a:noFill/>
          <a:ln/>
        </p:spPr>
        <p:txBody>
          <a:bodyPr/>
          <a:lstStyle/>
          <a:p>
            <a:endParaRPr lang="en-US" smtClean="0"/>
          </a:p>
        </p:txBody>
      </p:sp>
      <p:sp>
        <p:nvSpPr>
          <p:cNvPr id="90116" name="Zástupný symbol pro číslo snímku 3"/>
          <p:cNvSpPr>
            <a:spLocks noGrp="1"/>
          </p:cNvSpPr>
          <p:nvPr>
            <p:ph type="sldNum" sz="quarter" idx="5"/>
          </p:nvPr>
        </p:nvSpPr>
        <p:spPr>
          <a:noFill/>
        </p:spPr>
        <p:txBody>
          <a:bodyPr/>
          <a:lstStyle/>
          <a:p>
            <a:fld id="{A283A560-6FAF-44AE-ABF5-27A2366F82FF}" type="slidenum">
              <a:rPr lang="sk-SK" smtClean="0"/>
              <a:pPr/>
              <a:t>28</a:t>
            </a:fld>
            <a:endParaRPr lang="sk-SK"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Zástupný symbol pro obrázek snímku 1"/>
          <p:cNvSpPr>
            <a:spLocks noGrp="1" noRot="1" noChangeAspect="1" noTextEdit="1"/>
          </p:cNvSpPr>
          <p:nvPr>
            <p:ph type="sldImg"/>
          </p:nvPr>
        </p:nvSpPr>
        <p:spPr>
          <a:ln/>
        </p:spPr>
      </p:sp>
      <p:sp>
        <p:nvSpPr>
          <p:cNvPr id="91139" name="Zástupný symbol pro poznámky 2"/>
          <p:cNvSpPr>
            <a:spLocks noGrp="1"/>
          </p:cNvSpPr>
          <p:nvPr>
            <p:ph type="body" idx="1"/>
          </p:nvPr>
        </p:nvSpPr>
        <p:spPr>
          <a:noFill/>
          <a:ln/>
        </p:spPr>
        <p:txBody>
          <a:bodyPr/>
          <a:lstStyle/>
          <a:p>
            <a:endParaRPr lang="en-US" smtClean="0"/>
          </a:p>
        </p:txBody>
      </p:sp>
      <p:sp>
        <p:nvSpPr>
          <p:cNvPr id="91140" name="Zástupný symbol pro číslo snímku 3"/>
          <p:cNvSpPr>
            <a:spLocks noGrp="1"/>
          </p:cNvSpPr>
          <p:nvPr>
            <p:ph type="sldNum" sz="quarter" idx="5"/>
          </p:nvPr>
        </p:nvSpPr>
        <p:spPr>
          <a:noFill/>
        </p:spPr>
        <p:txBody>
          <a:bodyPr/>
          <a:lstStyle/>
          <a:p>
            <a:fld id="{BF152D8D-217C-4491-9C82-F267868E4AEE}" type="slidenum">
              <a:rPr lang="sk-SK" smtClean="0"/>
              <a:pPr/>
              <a:t>29</a:t>
            </a:fld>
            <a:endParaRPr lang="sk-SK"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Zástupný symbol pro obrázek snímku 1"/>
          <p:cNvSpPr>
            <a:spLocks noGrp="1" noRot="1" noChangeAspect="1" noTextEdit="1"/>
          </p:cNvSpPr>
          <p:nvPr>
            <p:ph type="sldImg"/>
          </p:nvPr>
        </p:nvSpPr>
        <p:spPr>
          <a:ln/>
        </p:spPr>
      </p:sp>
      <p:sp>
        <p:nvSpPr>
          <p:cNvPr id="92163" name="Zástupný symbol pro poznámky 2"/>
          <p:cNvSpPr>
            <a:spLocks noGrp="1"/>
          </p:cNvSpPr>
          <p:nvPr>
            <p:ph type="body" idx="1"/>
          </p:nvPr>
        </p:nvSpPr>
        <p:spPr>
          <a:noFill/>
          <a:ln/>
        </p:spPr>
        <p:txBody>
          <a:bodyPr/>
          <a:lstStyle/>
          <a:p>
            <a:endParaRPr lang="en-US" smtClean="0"/>
          </a:p>
        </p:txBody>
      </p:sp>
      <p:sp>
        <p:nvSpPr>
          <p:cNvPr id="92164" name="Zástupný symbol pro číslo snímku 3"/>
          <p:cNvSpPr>
            <a:spLocks noGrp="1"/>
          </p:cNvSpPr>
          <p:nvPr>
            <p:ph type="sldNum" sz="quarter" idx="5"/>
          </p:nvPr>
        </p:nvSpPr>
        <p:spPr>
          <a:noFill/>
        </p:spPr>
        <p:txBody>
          <a:bodyPr/>
          <a:lstStyle/>
          <a:p>
            <a:fld id="{00AF0C68-CC23-4469-B4F8-F9230DDFC5DD}" type="slidenum">
              <a:rPr lang="sk-SK" smtClean="0"/>
              <a:pPr/>
              <a:t>30</a:t>
            </a:fld>
            <a:endParaRPr lang="sk-SK"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492FBF92-27B4-4269-888E-4D1C70451F5D}" type="slidenum">
              <a:rPr lang="sk-SK" smtClean="0"/>
              <a:pPr/>
              <a:t>3</a:t>
            </a:fld>
            <a:endParaRPr lang="sk-SK"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A4DACB36-11BB-4693-8022-59479D86F8AF}" type="slidenum">
              <a:rPr lang="sk-SK" smtClean="0"/>
              <a:pPr/>
              <a:t>31</a:t>
            </a:fld>
            <a:endParaRPr lang="sk-SK"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Zástupný symbol pro obrázek snímku 1"/>
          <p:cNvSpPr>
            <a:spLocks noGrp="1" noRot="1" noChangeAspect="1" noTextEdit="1"/>
          </p:cNvSpPr>
          <p:nvPr>
            <p:ph type="sldImg"/>
          </p:nvPr>
        </p:nvSpPr>
        <p:spPr>
          <a:ln/>
        </p:spPr>
      </p:sp>
      <p:sp>
        <p:nvSpPr>
          <p:cNvPr id="94211" name="Zástupný symbol pro poznámky 2"/>
          <p:cNvSpPr>
            <a:spLocks noGrp="1"/>
          </p:cNvSpPr>
          <p:nvPr>
            <p:ph type="body" idx="1"/>
          </p:nvPr>
        </p:nvSpPr>
        <p:spPr>
          <a:noFill/>
          <a:ln/>
        </p:spPr>
        <p:txBody>
          <a:bodyPr/>
          <a:lstStyle/>
          <a:p>
            <a:endParaRPr lang="en-US" smtClean="0"/>
          </a:p>
        </p:txBody>
      </p:sp>
      <p:sp>
        <p:nvSpPr>
          <p:cNvPr id="94212" name="Zástupný symbol pro číslo snímku 3"/>
          <p:cNvSpPr>
            <a:spLocks noGrp="1"/>
          </p:cNvSpPr>
          <p:nvPr>
            <p:ph type="sldNum" sz="quarter" idx="5"/>
          </p:nvPr>
        </p:nvSpPr>
        <p:spPr>
          <a:noFill/>
        </p:spPr>
        <p:txBody>
          <a:bodyPr/>
          <a:lstStyle/>
          <a:p>
            <a:fld id="{2D01E3C6-6825-4DE2-B803-B52D9AF1F852}" type="slidenum">
              <a:rPr lang="sk-SK" smtClean="0"/>
              <a:pPr/>
              <a:t>32</a:t>
            </a:fld>
            <a:endParaRPr lang="sk-SK"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748B49B3-9EBF-4F93-BD4D-087CDEEAFA6B}" type="slidenum">
              <a:rPr lang="sk-SK" smtClean="0"/>
              <a:pPr/>
              <a:t>33</a:t>
            </a:fld>
            <a:endParaRPr lang="sk-SK"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Zástupný symbol pro obrázek snímku 1"/>
          <p:cNvSpPr>
            <a:spLocks noGrp="1" noRot="1" noChangeAspect="1" noTextEdit="1"/>
          </p:cNvSpPr>
          <p:nvPr>
            <p:ph type="sldImg"/>
          </p:nvPr>
        </p:nvSpPr>
        <p:spPr>
          <a:ln/>
        </p:spPr>
      </p:sp>
      <p:sp>
        <p:nvSpPr>
          <p:cNvPr id="96259" name="Zástupný symbol pro poznámky 2"/>
          <p:cNvSpPr>
            <a:spLocks noGrp="1"/>
          </p:cNvSpPr>
          <p:nvPr>
            <p:ph type="body" idx="1"/>
          </p:nvPr>
        </p:nvSpPr>
        <p:spPr>
          <a:noFill/>
          <a:ln/>
        </p:spPr>
        <p:txBody>
          <a:bodyPr/>
          <a:lstStyle/>
          <a:p>
            <a:endParaRPr lang="cs-CZ" smtClean="0"/>
          </a:p>
        </p:txBody>
      </p:sp>
      <p:sp>
        <p:nvSpPr>
          <p:cNvPr id="96260" name="Zástupný symbol pro číslo snímku 3"/>
          <p:cNvSpPr>
            <a:spLocks noGrp="1"/>
          </p:cNvSpPr>
          <p:nvPr>
            <p:ph type="sldNum" sz="quarter" idx="5"/>
          </p:nvPr>
        </p:nvSpPr>
        <p:spPr>
          <a:noFill/>
        </p:spPr>
        <p:txBody>
          <a:bodyPr/>
          <a:lstStyle/>
          <a:p>
            <a:fld id="{9BBEFEA9-C118-4E2C-A801-74A570906547}" type="slidenum">
              <a:rPr lang="sk-SK" smtClean="0"/>
              <a:pPr/>
              <a:t>34</a:t>
            </a:fld>
            <a:endParaRPr lang="sk-SK"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Zástupný symbol pro obrázek snímku 1"/>
          <p:cNvSpPr>
            <a:spLocks noGrp="1" noRot="1" noChangeAspect="1" noTextEdit="1"/>
          </p:cNvSpPr>
          <p:nvPr>
            <p:ph type="sldImg"/>
          </p:nvPr>
        </p:nvSpPr>
        <p:spPr>
          <a:ln/>
        </p:spPr>
      </p:sp>
      <p:sp>
        <p:nvSpPr>
          <p:cNvPr id="97283" name="Zástupný symbol pro poznámky 2"/>
          <p:cNvSpPr>
            <a:spLocks noGrp="1"/>
          </p:cNvSpPr>
          <p:nvPr>
            <p:ph type="body" idx="1"/>
          </p:nvPr>
        </p:nvSpPr>
        <p:spPr>
          <a:noFill/>
          <a:ln/>
        </p:spPr>
        <p:txBody>
          <a:bodyPr/>
          <a:lstStyle/>
          <a:p>
            <a:endParaRPr lang="cs-CZ" smtClean="0"/>
          </a:p>
        </p:txBody>
      </p:sp>
      <p:sp>
        <p:nvSpPr>
          <p:cNvPr id="97284" name="Zástupný symbol pro číslo snímku 3"/>
          <p:cNvSpPr>
            <a:spLocks noGrp="1"/>
          </p:cNvSpPr>
          <p:nvPr>
            <p:ph type="sldNum" sz="quarter" idx="5"/>
          </p:nvPr>
        </p:nvSpPr>
        <p:spPr>
          <a:noFill/>
        </p:spPr>
        <p:txBody>
          <a:bodyPr/>
          <a:lstStyle/>
          <a:p>
            <a:fld id="{58392608-1D8D-4D3E-ADB3-CE3D47475FDF}" type="slidenum">
              <a:rPr lang="sk-SK" smtClean="0"/>
              <a:pPr/>
              <a:t>35</a:t>
            </a:fld>
            <a:endParaRPr lang="sk-SK"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Zástupný symbol pro obrázek snímku 1"/>
          <p:cNvSpPr>
            <a:spLocks noGrp="1" noRot="1" noChangeAspect="1" noTextEdit="1"/>
          </p:cNvSpPr>
          <p:nvPr>
            <p:ph type="sldImg"/>
          </p:nvPr>
        </p:nvSpPr>
        <p:spPr>
          <a:ln/>
        </p:spPr>
      </p:sp>
      <p:sp>
        <p:nvSpPr>
          <p:cNvPr id="98307" name="Zástupný symbol pro poznámky 2"/>
          <p:cNvSpPr>
            <a:spLocks noGrp="1"/>
          </p:cNvSpPr>
          <p:nvPr>
            <p:ph type="body" idx="1"/>
          </p:nvPr>
        </p:nvSpPr>
        <p:spPr>
          <a:noFill/>
          <a:ln/>
        </p:spPr>
        <p:txBody>
          <a:bodyPr/>
          <a:lstStyle/>
          <a:p>
            <a:endParaRPr lang="cs-CZ" smtClean="0"/>
          </a:p>
        </p:txBody>
      </p:sp>
      <p:sp>
        <p:nvSpPr>
          <p:cNvPr id="98308" name="Zástupný symbol pro číslo snímku 3"/>
          <p:cNvSpPr>
            <a:spLocks noGrp="1"/>
          </p:cNvSpPr>
          <p:nvPr>
            <p:ph type="sldNum" sz="quarter" idx="5"/>
          </p:nvPr>
        </p:nvSpPr>
        <p:spPr>
          <a:noFill/>
        </p:spPr>
        <p:txBody>
          <a:bodyPr/>
          <a:lstStyle/>
          <a:p>
            <a:fld id="{1B5A9251-E330-44EC-88F5-AF296C545B9C}" type="slidenum">
              <a:rPr lang="sk-SK" smtClean="0"/>
              <a:pPr/>
              <a:t>36</a:t>
            </a:fld>
            <a:endParaRPr lang="sk-SK"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0B9E88C7-2FE2-42B3-8E58-D4248791DD8D}" type="slidenum">
              <a:rPr lang="sk-SK" smtClean="0"/>
              <a:pPr/>
              <a:t>37</a:t>
            </a:fld>
            <a:endParaRPr lang="sk-SK"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Zástupný symbol pro obrázek snímku 1"/>
          <p:cNvSpPr>
            <a:spLocks noGrp="1" noRot="1" noChangeAspect="1" noTextEdit="1"/>
          </p:cNvSpPr>
          <p:nvPr>
            <p:ph type="sldImg"/>
          </p:nvPr>
        </p:nvSpPr>
        <p:spPr>
          <a:ln/>
        </p:spPr>
      </p:sp>
      <p:sp>
        <p:nvSpPr>
          <p:cNvPr id="100355" name="Zástupný symbol pro poznámky 2"/>
          <p:cNvSpPr>
            <a:spLocks noGrp="1"/>
          </p:cNvSpPr>
          <p:nvPr>
            <p:ph type="body" idx="1"/>
          </p:nvPr>
        </p:nvSpPr>
        <p:spPr>
          <a:noFill/>
          <a:ln/>
        </p:spPr>
        <p:txBody>
          <a:bodyPr/>
          <a:lstStyle/>
          <a:p>
            <a:endParaRPr lang="en-US" smtClean="0"/>
          </a:p>
        </p:txBody>
      </p:sp>
      <p:sp>
        <p:nvSpPr>
          <p:cNvPr id="100356" name="Zástupný symbol pro číslo snímku 3"/>
          <p:cNvSpPr>
            <a:spLocks noGrp="1"/>
          </p:cNvSpPr>
          <p:nvPr>
            <p:ph type="sldNum" sz="quarter" idx="5"/>
          </p:nvPr>
        </p:nvSpPr>
        <p:spPr>
          <a:noFill/>
        </p:spPr>
        <p:txBody>
          <a:bodyPr/>
          <a:lstStyle/>
          <a:p>
            <a:fld id="{088E4177-F681-40DF-AC9E-9F58450F3ED8}" type="slidenum">
              <a:rPr lang="sk-SK" smtClean="0"/>
              <a:pPr/>
              <a:t>38</a:t>
            </a:fld>
            <a:endParaRPr lang="sk-SK"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Zástupný symbol pro obrázek snímku 1"/>
          <p:cNvSpPr>
            <a:spLocks noGrp="1" noRot="1" noChangeAspect="1" noTextEdit="1"/>
          </p:cNvSpPr>
          <p:nvPr>
            <p:ph type="sldImg"/>
          </p:nvPr>
        </p:nvSpPr>
        <p:spPr>
          <a:ln/>
        </p:spPr>
      </p:sp>
      <p:sp>
        <p:nvSpPr>
          <p:cNvPr id="101379" name="Zástupný symbol pro poznámky 2"/>
          <p:cNvSpPr>
            <a:spLocks noGrp="1"/>
          </p:cNvSpPr>
          <p:nvPr>
            <p:ph type="body" idx="1"/>
          </p:nvPr>
        </p:nvSpPr>
        <p:spPr>
          <a:noFill/>
          <a:ln/>
        </p:spPr>
        <p:txBody>
          <a:bodyPr/>
          <a:lstStyle/>
          <a:p>
            <a:endParaRPr lang="cs-CZ" smtClean="0"/>
          </a:p>
        </p:txBody>
      </p:sp>
      <p:sp>
        <p:nvSpPr>
          <p:cNvPr id="101380" name="Zástupný symbol pro číslo snímku 3"/>
          <p:cNvSpPr>
            <a:spLocks noGrp="1"/>
          </p:cNvSpPr>
          <p:nvPr>
            <p:ph type="sldNum" sz="quarter" idx="5"/>
          </p:nvPr>
        </p:nvSpPr>
        <p:spPr>
          <a:noFill/>
        </p:spPr>
        <p:txBody>
          <a:bodyPr/>
          <a:lstStyle/>
          <a:p>
            <a:fld id="{3255F60A-5EF2-4686-9D5C-6AB083E9EED9}" type="slidenum">
              <a:rPr lang="sk-SK" smtClean="0"/>
              <a:pPr/>
              <a:t>39</a:t>
            </a:fld>
            <a:endParaRPr lang="sk-SK"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Zástupný symbol pro obrázek snímku 1"/>
          <p:cNvSpPr>
            <a:spLocks noGrp="1" noRot="1" noChangeAspect="1" noTextEdit="1"/>
          </p:cNvSpPr>
          <p:nvPr>
            <p:ph type="sldImg"/>
          </p:nvPr>
        </p:nvSpPr>
        <p:spPr>
          <a:ln/>
        </p:spPr>
      </p:sp>
      <p:sp>
        <p:nvSpPr>
          <p:cNvPr id="102403" name="Zástupný symbol pro poznámky 2"/>
          <p:cNvSpPr>
            <a:spLocks noGrp="1"/>
          </p:cNvSpPr>
          <p:nvPr>
            <p:ph type="body" idx="1"/>
          </p:nvPr>
        </p:nvSpPr>
        <p:spPr>
          <a:noFill/>
          <a:ln/>
        </p:spPr>
        <p:txBody>
          <a:bodyPr/>
          <a:lstStyle/>
          <a:p>
            <a:endParaRPr lang="cs-CZ" smtClean="0"/>
          </a:p>
        </p:txBody>
      </p:sp>
      <p:sp>
        <p:nvSpPr>
          <p:cNvPr id="102404" name="Zástupný symbol pro číslo snímku 3"/>
          <p:cNvSpPr>
            <a:spLocks noGrp="1"/>
          </p:cNvSpPr>
          <p:nvPr>
            <p:ph type="sldNum" sz="quarter" idx="5"/>
          </p:nvPr>
        </p:nvSpPr>
        <p:spPr>
          <a:noFill/>
        </p:spPr>
        <p:txBody>
          <a:bodyPr/>
          <a:lstStyle/>
          <a:p>
            <a:fld id="{B44E7577-A6C9-4E21-8C47-18B00AAA9FB6}" type="slidenum">
              <a:rPr lang="sk-SK" smtClean="0"/>
              <a:pPr/>
              <a:t>40</a:t>
            </a:fld>
            <a:endParaRPr lang="sk-SK"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7E73A732-F37D-49FA-8153-8C82D0D361C7}" type="slidenum">
              <a:rPr lang="sk-SK" smtClean="0"/>
              <a:pPr/>
              <a:t>4</a:t>
            </a:fld>
            <a:endParaRPr lang="sk-SK"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Zástupný symbol pro obrázek snímku 1"/>
          <p:cNvSpPr>
            <a:spLocks noGrp="1" noRot="1" noChangeAspect="1" noTextEdit="1"/>
          </p:cNvSpPr>
          <p:nvPr>
            <p:ph type="sldImg"/>
          </p:nvPr>
        </p:nvSpPr>
        <p:spPr>
          <a:ln/>
        </p:spPr>
      </p:sp>
      <p:sp>
        <p:nvSpPr>
          <p:cNvPr id="103427" name="Zástupný symbol pro poznámky 2"/>
          <p:cNvSpPr>
            <a:spLocks noGrp="1"/>
          </p:cNvSpPr>
          <p:nvPr>
            <p:ph type="body" idx="1"/>
          </p:nvPr>
        </p:nvSpPr>
        <p:spPr>
          <a:noFill/>
          <a:ln/>
        </p:spPr>
        <p:txBody>
          <a:bodyPr/>
          <a:lstStyle/>
          <a:p>
            <a:endParaRPr lang="en-US" smtClean="0"/>
          </a:p>
        </p:txBody>
      </p:sp>
      <p:sp>
        <p:nvSpPr>
          <p:cNvPr id="103428" name="Zástupný symbol pro číslo snímku 3"/>
          <p:cNvSpPr>
            <a:spLocks noGrp="1"/>
          </p:cNvSpPr>
          <p:nvPr>
            <p:ph type="sldNum" sz="quarter" idx="5"/>
          </p:nvPr>
        </p:nvSpPr>
        <p:spPr>
          <a:noFill/>
        </p:spPr>
        <p:txBody>
          <a:bodyPr/>
          <a:lstStyle/>
          <a:p>
            <a:fld id="{B062B963-EA26-444A-9084-BB22132557D7}" type="slidenum">
              <a:rPr lang="sk-SK" smtClean="0"/>
              <a:pPr/>
              <a:t>41</a:t>
            </a:fld>
            <a:endParaRPr lang="sk-SK"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AE2D98F6-38A7-4892-B123-5EF5D502F22A}" type="slidenum">
              <a:rPr lang="sk-SK" smtClean="0"/>
              <a:pPr/>
              <a:t>42</a:t>
            </a:fld>
            <a:endParaRPr lang="sk-SK"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Zástupný symbol pro obrázek snímku 1"/>
          <p:cNvSpPr>
            <a:spLocks noGrp="1" noRot="1" noChangeAspect="1" noTextEdit="1"/>
          </p:cNvSpPr>
          <p:nvPr>
            <p:ph type="sldImg"/>
          </p:nvPr>
        </p:nvSpPr>
        <p:spPr>
          <a:ln/>
        </p:spPr>
      </p:sp>
      <p:sp>
        <p:nvSpPr>
          <p:cNvPr id="105475" name="Zástupný symbol pro poznámky 2"/>
          <p:cNvSpPr>
            <a:spLocks noGrp="1"/>
          </p:cNvSpPr>
          <p:nvPr>
            <p:ph type="body" idx="1"/>
          </p:nvPr>
        </p:nvSpPr>
        <p:spPr>
          <a:noFill/>
          <a:ln/>
        </p:spPr>
        <p:txBody>
          <a:bodyPr/>
          <a:lstStyle/>
          <a:p>
            <a:endParaRPr lang="cs-CZ" smtClean="0"/>
          </a:p>
        </p:txBody>
      </p:sp>
      <p:sp>
        <p:nvSpPr>
          <p:cNvPr id="105476" name="Zástupný symbol pro číslo snímku 3"/>
          <p:cNvSpPr>
            <a:spLocks noGrp="1"/>
          </p:cNvSpPr>
          <p:nvPr>
            <p:ph type="sldNum" sz="quarter" idx="5"/>
          </p:nvPr>
        </p:nvSpPr>
        <p:spPr>
          <a:noFill/>
        </p:spPr>
        <p:txBody>
          <a:bodyPr/>
          <a:lstStyle/>
          <a:p>
            <a:fld id="{40EC66BC-2045-4D56-9284-6C519289437A}" type="slidenum">
              <a:rPr lang="sk-SK" smtClean="0"/>
              <a:pPr/>
              <a:t>43</a:t>
            </a:fld>
            <a:endParaRPr lang="sk-SK"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Zástupný symbol pro obrázek snímku 1"/>
          <p:cNvSpPr>
            <a:spLocks noGrp="1" noRot="1" noChangeAspect="1" noTextEdit="1"/>
          </p:cNvSpPr>
          <p:nvPr>
            <p:ph type="sldImg"/>
          </p:nvPr>
        </p:nvSpPr>
        <p:spPr>
          <a:ln/>
        </p:spPr>
      </p:sp>
      <p:sp>
        <p:nvSpPr>
          <p:cNvPr id="106499" name="Zástupný symbol pro poznámky 2"/>
          <p:cNvSpPr>
            <a:spLocks noGrp="1"/>
          </p:cNvSpPr>
          <p:nvPr>
            <p:ph type="body" idx="1"/>
          </p:nvPr>
        </p:nvSpPr>
        <p:spPr>
          <a:noFill/>
          <a:ln/>
        </p:spPr>
        <p:txBody>
          <a:bodyPr/>
          <a:lstStyle/>
          <a:p>
            <a:endParaRPr lang="cs-CZ" smtClean="0"/>
          </a:p>
        </p:txBody>
      </p:sp>
      <p:sp>
        <p:nvSpPr>
          <p:cNvPr id="106500" name="Zástupný symbol pro číslo snímku 3"/>
          <p:cNvSpPr>
            <a:spLocks noGrp="1"/>
          </p:cNvSpPr>
          <p:nvPr>
            <p:ph type="sldNum" sz="quarter" idx="5"/>
          </p:nvPr>
        </p:nvSpPr>
        <p:spPr>
          <a:noFill/>
        </p:spPr>
        <p:txBody>
          <a:bodyPr/>
          <a:lstStyle/>
          <a:p>
            <a:fld id="{B0581542-88D3-4A43-AE5A-C722DE77AB34}" type="slidenum">
              <a:rPr lang="sk-SK" smtClean="0"/>
              <a:pPr/>
              <a:t>44</a:t>
            </a:fld>
            <a:endParaRPr lang="sk-SK"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7916EA91-B753-4134-BC9E-2FA463C78E52}" type="slidenum">
              <a:rPr lang="sk-SK" smtClean="0"/>
              <a:pPr/>
              <a:t>45</a:t>
            </a:fld>
            <a:endParaRPr lang="sk-SK"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Zástupný symbol pro obrázek snímku 1"/>
          <p:cNvSpPr>
            <a:spLocks noGrp="1" noRot="1" noChangeAspect="1" noTextEdit="1"/>
          </p:cNvSpPr>
          <p:nvPr>
            <p:ph type="sldImg"/>
          </p:nvPr>
        </p:nvSpPr>
        <p:spPr>
          <a:ln/>
        </p:spPr>
      </p:sp>
      <p:sp>
        <p:nvSpPr>
          <p:cNvPr id="108547" name="Zástupný symbol pro poznámky 2"/>
          <p:cNvSpPr>
            <a:spLocks noGrp="1"/>
          </p:cNvSpPr>
          <p:nvPr>
            <p:ph type="body" idx="1"/>
          </p:nvPr>
        </p:nvSpPr>
        <p:spPr>
          <a:noFill/>
          <a:ln/>
        </p:spPr>
        <p:txBody>
          <a:bodyPr/>
          <a:lstStyle/>
          <a:p>
            <a:endParaRPr lang="cs-CZ" smtClean="0"/>
          </a:p>
        </p:txBody>
      </p:sp>
      <p:sp>
        <p:nvSpPr>
          <p:cNvPr id="108548" name="Zástupný symbol pro číslo snímku 3"/>
          <p:cNvSpPr>
            <a:spLocks noGrp="1"/>
          </p:cNvSpPr>
          <p:nvPr>
            <p:ph type="sldNum" sz="quarter" idx="5"/>
          </p:nvPr>
        </p:nvSpPr>
        <p:spPr>
          <a:noFill/>
        </p:spPr>
        <p:txBody>
          <a:bodyPr/>
          <a:lstStyle/>
          <a:p>
            <a:fld id="{2EE98E11-D57D-41B0-96D0-0FB51CFE3EEB}" type="slidenum">
              <a:rPr lang="sk-SK" smtClean="0"/>
              <a:pPr/>
              <a:t>46</a:t>
            </a:fld>
            <a:endParaRPr lang="sk-SK"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7CBA1A24-A7DE-4CD2-B545-FBCAD8C8CC1F}" type="slidenum">
              <a:rPr lang="sk-SK" smtClean="0"/>
              <a:pPr/>
              <a:t>47</a:t>
            </a:fld>
            <a:endParaRPr lang="sk-SK"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11EE5788-C0EB-45BA-9D8B-68C0278284F7}" type="slidenum">
              <a:rPr lang="sk-SK" smtClean="0"/>
              <a:pPr/>
              <a:t>48</a:t>
            </a:fld>
            <a:endParaRPr lang="sk-SK"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5D418B41-19CF-4088-9B9A-3D559D55BC35}" type="slidenum">
              <a:rPr lang="sk-SK" smtClean="0"/>
              <a:pPr/>
              <a:t>49</a:t>
            </a:fld>
            <a:endParaRPr lang="sk-SK"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AEA137A3-8B9D-41B5-B13C-9C3C79C49AF0}" type="slidenum">
              <a:rPr lang="sk-SK" smtClean="0"/>
              <a:pPr/>
              <a:t>50</a:t>
            </a:fld>
            <a:endParaRPr lang="sk-SK"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D4803580-2FF9-417A-B6B9-5687875C1DE7}" type="slidenum">
              <a:rPr lang="sk-SK" smtClean="0"/>
              <a:pPr/>
              <a:t>5</a:t>
            </a:fld>
            <a:endParaRPr lang="sk-SK"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Zástupný symbol pro obrázek snímku 1"/>
          <p:cNvSpPr>
            <a:spLocks noGrp="1" noRot="1" noChangeAspect="1" noTextEdit="1"/>
          </p:cNvSpPr>
          <p:nvPr>
            <p:ph type="sldImg"/>
          </p:nvPr>
        </p:nvSpPr>
        <p:spPr>
          <a:ln/>
        </p:spPr>
      </p:sp>
      <p:sp>
        <p:nvSpPr>
          <p:cNvPr id="113667" name="Zástupný symbol pro poznámky 2"/>
          <p:cNvSpPr>
            <a:spLocks noGrp="1"/>
          </p:cNvSpPr>
          <p:nvPr>
            <p:ph type="body" idx="1"/>
          </p:nvPr>
        </p:nvSpPr>
        <p:spPr>
          <a:noFill/>
          <a:ln/>
        </p:spPr>
        <p:txBody>
          <a:bodyPr/>
          <a:lstStyle/>
          <a:p>
            <a:endParaRPr lang="cs-CZ" smtClean="0"/>
          </a:p>
        </p:txBody>
      </p:sp>
      <p:sp>
        <p:nvSpPr>
          <p:cNvPr id="113668" name="Zástupný symbol pro číslo snímku 3"/>
          <p:cNvSpPr>
            <a:spLocks noGrp="1"/>
          </p:cNvSpPr>
          <p:nvPr>
            <p:ph type="sldNum" sz="quarter" idx="5"/>
          </p:nvPr>
        </p:nvSpPr>
        <p:spPr>
          <a:noFill/>
        </p:spPr>
        <p:txBody>
          <a:bodyPr/>
          <a:lstStyle/>
          <a:p>
            <a:fld id="{459C432D-1A48-4E78-BFB1-A1DC8EBC0D75}" type="slidenum">
              <a:rPr lang="sk-SK" smtClean="0"/>
              <a:pPr/>
              <a:t>51</a:t>
            </a:fld>
            <a:endParaRPr lang="sk-SK"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1D073164-D96D-4A0D-A91D-C2FAC446093C}" type="slidenum">
              <a:rPr lang="sk-SK" smtClean="0"/>
              <a:pPr/>
              <a:t>52</a:t>
            </a:fld>
            <a:endParaRPr lang="sk-SK"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Zástupný symbol pro obrázek snímku 1"/>
          <p:cNvSpPr>
            <a:spLocks noGrp="1" noRot="1" noChangeAspect="1" noTextEdit="1"/>
          </p:cNvSpPr>
          <p:nvPr>
            <p:ph type="sldImg"/>
          </p:nvPr>
        </p:nvSpPr>
        <p:spPr>
          <a:ln/>
        </p:spPr>
      </p:sp>
      <p:sp>
        <p:nvSpPr>
          <p:cNvPr id="115715" name="Zástupný symbol pro poznámky 2"/>
          <p:cNvSpPr>
            <a:spLocks noGrp="1"/>
          </p:cNvSpPr>
          <p:nvPr>
            <p:ph type="body" idx="1"/>
          </p:nvPr>
        </p:nvSpPr>
        <p:spPr>
          <a:noFill/>
          <a:ln/>
        </p:spPr>
        <p:txBody>
          <a:bodyPr/>
          <a:lstStyle/>
          <a:p>
            <a:endParaRPr lang="cs-CZ" smtClean="0"/>
          </a:p>
        </p:txBody>
      </p:sp>
      <p:sp>
        <p:nvSpPr>
          <p:cNvPr id="115716" name="Zástupný symbol pro číslo snímku 3"/>
          <p:cNvSpPr>
            <a:spLocks noGrp="1"/>
          </p:cNvSpPr>
          <p:nvPr>
            <p:ph type="sldNum" sz="quarter" idx="5"/>
          </p:nvPr>
        </p:nvSpPr>
        <p:spPr>
          <a:noFill/>
        </p:spPr>
        <p:txBody>
          <a:bodyPr/>
          <a:lstStyle/>
          <a:p>
            <a:fld id="{A1255184-6E37-48E9-8EAD-358EC9E4AF86}" type="slidenum">
              <a:rPr lang="sk-SK" smtClean="0"/>
              <a:pPr/>
              <a:t>53</a:t>
            </a:fld>
            <a:endParaRPr lang="sk-SK"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Zástupný symbol pro obrázek snímku 1"/>
          <p:cNvSpPr>
            <a:spLocks noGrp="1" noRot="1" noChangeAspect="1" noTextEdit="1"/>
          </p:cNvSpPr>
          <p:nvPr>
            <p:ph type="sldImg"/>
          </p:nvPr>
        </p:nvSpPr>
        <p:spPr>
          <a:ln/>
        </p:spPr>
      </p:sp>
      <p:sp>
        <p:nvSpPr>
          <p:cNvPr id="116739" name="Zástupný symbol pro poznámky 2"/>
          <p:cNvSpPr>
            <a:spLocks noGrp="1"/>
          </p:cNvSpPr>
          <p:nvPr>
            <p:ph type="body" idx="1"/>
          </p:nvPr>
        </p:nvSpPr>
        <p:spPr>
          <a:noFill/>
          <a:ln/>
        </p:spPr>
        <p:txBody>
          <a:bodyPr/>
          <a:lstStyle/>
          <a:p>
            <a:endParaRPr lang="cs-CZ" smtClean="0"/>
          </a:p>
        </p:txBody>
      </p:sp>
      <p:sp>
        <p:nvSpPr>
          <p:cNvPr id="116740" name="Zástupný symbol pro číslo snímku 3"/>
          <p:cNvSpPr>
            <a:spLocks noGrp="1"/>
          </p:cNvSpPr>
          <p:nvPr>
            <p:ph type="sldNum" sz="quarter" idx="5"/>
          </p:nvPr>
        </p:nvSpPr>
        <p:spPr>
          <a:noFill/>
        </p:spPr>
        <p:txBody>
          <a:bodyPr/>
          <a:lstStyle/>
          <a:p>
            <a:fld id="{C89A89FF-2932-4BF2-98EC-EAE0B883EB6D}" type="slidenum">
              <a:rPr lang="sk-SK" smtClean="0"/>
              <a:pPr/>
              <a:t>54</a:t>
            </a:fld>
            <a:endParaRPr lang="sk-SK"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Zástupný symbol pro obrázek snímku 1"/>
          <p:cNvSpPr>
            <a:spLocks noGrp="1" noRot="1" noChangeAspect="1" noTextEdit="1"/>
          </p:cNvSpPr>
          <p:nvPr>
            <p:ph type="sldImg"/>
          </p:nvPr>
        </p:nvSpPr>
        <p:spPr>
          <a:ln/>
        </p:spPr>
      </p:sp>
      <p:sp>
        <p:nvSpPr>
          <p:cNvPr id="117763" name="Zástupný symbol pro poznámky 2"/>
          <p:cNvSpPr>
            <a:spLocks noGrp="1"/>
          </p:cNvSpPr>
          <p:nvPr>
            <p:ph type="body" idx="1"/>
          </p:nvPr>
        </p:nvSpPr>
        <p:spPr>
          <a:noFill/>
          <a:ln/>
        </p:spPr>
        <p:txBody>
          <a:bodyPr/>
          <a:lstStyle/>
          <a:p>
            <a:endParaRPr lang="cs-CZ" smtClean="0"/>
          </a:p>
        </p:txBody>
      </p:sp>
      <p:sp>
        <p:nvSpPr>
          <p:cNvPr id="117764" name="Zástupný symbol pro číslo snímku 3"/>
          <p:cNvSpPr>
            <a:spLocks noGrp="1"/>
          </p:cNvSpPr>
          <p:nvPr>
            <p:ph type="sldNum" sz="quarter" idx="5"/>
          </p:nvPr>
        </p:nvSpPr>
        <p:spPr>
          <a:noFill/>
        </p:spPr>
        <p:txBody>
          <a:bodyPr/>
          <a:lstStyle/>
          <a:p>
            <a:fld id="{FF640018-B19E-452B-8E6F-99BB017EAEA5}" type="slidenum">
              <a:rPr lang="sk-SK" smtClean="0"/>
              <a:pPr/>
              <a:t>55</a:t>
            </a:fld>
            <a:endParaRPr lang="sk-SK"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Zástupný symbol pro obrázek snímku 1"/>
          <p:cNvSpPr>
            <a:spLocks noGrp="1" noRot="1" noChangeAspect="1" noTextEdit="1"/>
          </p:cNvSpPr>
          <p:nvPr>
            <p:ph type="sldImg"/>
          </p:nvPr>
        </p:nvSpPr>
        <p:spPr>
          <a:ln/>
        </p:spPr>
      </p:sp>
      <p:sp>
        <p:nvSpPr>
          <p:cNvPr id="118787" name="Zástupný symbol pro poznámky 2"/>
          <p:cNvSpPr>
            <a:spLocks noGrp="1"/>
          </p:cNvSpPr>
          <p:nvPr>
            <p:ph type="body" idx="1"/>
          </p:nvPr>
        </p:nvSpPr>
        <p:spPr>
          <a:noFill/>
          <a:ln/>
        </p:spPr>
        <p:txBody>
          <a:bodyPr/>
          <a:lstStyle/>
          <a:p>
            <a:endParaRPr lang="cs-CZ" smtClean="0"/>
          </a:p>
        </p:txBody>
      </p:sp>
      <p:sp>
        <p:nvSpPr>
          <p:cNvPr id="118788" name="Zástupný symbol pro číslo snímku 3"/>
          <p:cNvSpPr>
            <a:spLocks noGrp="1"/>
          </p:cNvSpPr>
          <p:nvPr>
            <p:ph type="sldNum" sz="quarter" idx="5"/>
          </p:nvPr>
        </p:nvSpPr>
        <p:spPr>
          <a:noFill/>
        </p:spPr>
        <p:txBody>
          <a:bodyPr/>
          <a:lstStyle/>
          <a:p>
            <a:fld id="{B558A569-5390-46D0-BB21-4C9A80F8A5F7}" type="slidenum">
              <a:rPr lang="sk-SK" smtClean="0"/>
              <a:pPr/>
              <a:t>56</a:t>
            </a:fld>
            <a:endParaRPr lang="sk-SK"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Zástupný symbol pro obrázek snímku 1"/>
          <p:cNvSpPr>
            <a:spLocks noGrp="1" noRot="1" noChangeAspect="1" noTextEdit="1"/>
          </p:cNvSpPr>
          <p:nvPr>
            <p:ph type="sldImg"/>
          </p:nvPr>
        </p:nvSpPr>
        <p:spPr>
          <a:ln/>
        </p:spPr>
      </p:sp>
      <p:sp>
        <p:nvSpPr>
          <p:cNvPr id="119811" name="Zástupný symbol pro poznámky 2"/>
          <p:cNvSpPr>
            <a:spLocks noGrp="1"/>
          </p:cNvSpPr>
          <p:nvPr>
            <p:ph type="body" idx="1"/>
          </p:nvPr>
        </p:nvSpPr>
        <p:spPr>
          <a:noFill/>
          <a:ln/>
        </p:spPr>
        <p:txBody>
          <a:bodyPr/>
          <a:lstStyle/>
          <a:p>
            <a:endParaRPr lang="cs-CZ" smtClean="0"/>
          </a:p>
        </p:txBody>
      </p:sp>
      <p:sp>
        <p:nvSpPr>
          <p:cNvPr id="119812" name="Zástupný symbol pro číslo snímku 3"/>
          <p:cNvSpPr>
            <a:spLocks noGrp="1"/>
          </p:cNvSpPr>
          <p:nvPr>
            <p:ph type="sldNum" sz="quarter" idx="5"/>
          </p:nvPr>
        </p:nvSpPr>
        <p:spPr>
          <a:noFill/>
        </p:spPr>
        <p:txBody>
          <a:bodyPr/>
          <a:lstStyle/>
          <a:p>
            <a:fld id="{2C6CEAEE-A248-4D63-8908-C18604D01888}" type="slidenum">
              <a:rPr lang="sk-SK" smtClean="0"/>
              <a:pPr/>
              <a:t>57</a:t>
            </a:fld>
            <a:endParaRPr lang="sk-SK"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Zástupný symbol pro obrázek snímku 1"/>
          <p:cNvSpPr>
            <a:spLocks noGrp="1" noRot="1" noChangeAspect="1" noTextEdit="1"/>
          </p:cNvSpPr>
          <p:nvPr>
            <p:ph type="sldImg"/>
          </p:nvPr>
        </p:nvSpPr>
        <p:spPr>
          <a:ln/>
        </p:spPr>
      </p:sp>
      <p:sp>
        <p:nvSpPr>
          <p:cNvPr id="120835" name="Zástupný symbol pro poznámky 2"/>
          <p:cNvSpPr>
            <a:spLocks noGrp="1"/>
          </p:cNvSpPr>
          <p:nvPr>
            <p:ph type="body" idx="1"/>
          </p:nvPr>
        </p:nvSpPr>
        <p:spPr>
          <a:noFill/>
          <a:ln/>
        </p:spPr>
        <p:txBody>
          <a:bodyPr/>
          <a:lstStyle/>
          <a:p>
            <a:endParaRPr lang="cs-CZ" smtClean="0"/>
          </a:p>
        </p:txBody>
      </p:sp>
      <p:sp>
        <p:nvSpPr>
          <p:cNvPr id="120836" name="Zástupný symbol pro číslo snímku 3"/>
          <p:cNvSpPr>
            <a:spLocks noGrp="1"/>
          </p:cNvSpPr>
          <p:nvPr>
            <p:ph type="sldNum" sz="quarter" idx="5"/>
          </p:nvPr>
        </p:nvSpPr>
        <p:spPr>
          <a:noFill/>
        </p:spPr>
        <p:txBody>
          <a:bodyPr/>
          <a:lstStyle/>
          <a:p>
            <a:fld id="{1E739A8D-5C0D-4024-96BA-FB3C138D235E}" type="slidenum">
              <a:rPr lang="sk-SK" smtClean="0"/>
              <a:pPr/>
              <a:t>58</a:t>
            </a:fld>
            <a:endParaRPr lang="sk-SK"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3FC54E00-D08E-4B69-9A43-0C88B498FAFB}" type="slidenum">
              <a:rPr lang="sk-SK" smtClean="0"/>
              <a:pPr/>
              <a:t>59</a:t>
            </a:fld>
            <a:endParaRPr lang="sk-SK"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B5AB5793-818D-4DBC-8ADF-E8E34FA664AE}" type="slidenum">
              <a:rPr lang="sk-SK" smtClean="0"/>
              <a:pPr/>
              <a:t>6</a:t>
            </a:fld>
            <a:endParaRPr lang="sk-SK"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530E8387-E2AC-4EDB-B191-1615741AFD28}" type="slidenum">
              <a:rPr lang="sk-SK" smtClean="0"/>
              <a:pPr/>
              <a:t>7</a:t>
            </a:fld>
            <a:endParaRPr lang="sk-SK"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FCD388D7-86D5-4F4B-B314-6D2D4E4404CB}" type="slidenum">
              <a:rPr lang="sk-SK" smtClean="0"/>
              <a:pPr/>
              <a:t>8</a:t>
            </a:fld>
            <a:endParaRPr lang="sk-SK"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A51F770D-888C-4845-B945-0344F02D65B4}" type="slidenum">
              <a:rPr lang="sk-SK" smtClean="0"/>
              <a:pPr/>
              <a:t>9</a:t>
            </a:fld>
            <a:endParaRPr lang="sk-SK"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sk-SK" smtClean="0"/>
              <a:t>Kliknite sem a upravte štýl predlohy nadpisov.</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k-SK" smtClean="0"/>
              <a:t>Kliknite sem a upravte štýl predlohy podnadpisov.</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sk-SK"/>
          </a:p>
        </p:txBody>
      </p:sp>
      <p:sp>
        <p:nvSpPr>
          <p:cNvPr id="5" name="Rectangle 5"/>
          <p:cNvSpPr>
            <a:spLocks noGrp="1" noChangeArrowheads="1"/>
          </p:cNvSpPr>
          <p:nvPr>
            <p:ph type="ftr" sz="quarter" idx="11"/>
          </p:nvPr>
        </p:nvSpPr>
        <p:spPr>
          <a:ln/>
        </p:spPr>
        <p:txBody>
          <a:bodyPr/>
          <a:lstStyle>
            <a:lvl1pPr>
              <a:defRPr/>
            </a:lvl1pPr>
          </a:lstStyle>
          <a:p>
            <a:pPr>
              <a:defRPr/>
            </a:pP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F840DBCD-EE99-4483-91CC-5CC30BB1DC83}" type="slidenum">
              <a:rPr lang="sk-SK"/>
              <a:pPr>
                <a:defRPr/>
              </a:pPr>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cs-CZ"/>
          </a:p>
        </p:txBody>
      </p:sp>
      <p:sp>
        <p:nvSpPr>
          <p:cNvPr id="3" name="Zástupný symbol zvislého textu 2"/>
          <p:cNvSpPr>
            <a:spLocks noGrp="1"/>
          </p:cNvSpPr>
          <p:nvPr>
            <p:ph type="body" orient="vert" idx="1"/>
          </p:nvPr>
        </p:nvSpPr>
        <p:spPr/>
        <p:txBody>
          <a:bodyPr vert="eaVert"/>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sk-SK"/>
          </a:p>
        </p:txBody>
      </p:sp>
      <p:sp>
        <p:nvSpPr>
          <p:cNvPr id="5" name="Rectangle 5"/>
          <p:cNvSpPr>
            <a:spLocks noGrp="1" noChangeArrowheads="1"/>
          </p:cNvSpPr>
          <p:nvPr>
            <p:ph type="ftr" sz="quarter" idx="11"/>
          </p:nvPr>
        </p:nvSpPr>
        <p:spPr>
          <a:ln/>
        </p:spPr>
        <p:txBody>
          <a:bodyPr/>
          <a:lstStyle>
            <a:lvl1pPr>
              <a:defRPr/>
            </a:lvl1pPr>
          </a:lstStyle>
          <a:p>
            <a:pPr>
              <a:defRPr/>
            </a:pP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6855C226-4259-4374-8234-D19A19ECE985}" type="slidenum">
              <a:rPr lang="sk-SK"/>
              <a:pPr>
                <a:defRPr/>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629400" y="274638"/>
            <a:ext cx="2057400" cy="5851525"/>
          </a:xfrm>
        </p:spPr>
        <p:txBody>
          <a:bodyPr vert="eaVert"/>
          <a:lstStyle/>
          <a:p>
            <a:r>
              <a:rPr lang="sk-SK" smtClean="0"/>
              <a:t>Kliknite sem a upravte štýl predlohy nadpisov.</a:t>
            </a:r>
            <a:endParaRPr lang="cs-CZ"/>
          </a:p>
        </p:txBody>
      </p:sp>
      <p:sp>
        <p:nvSpPr>
          <p:cNvPr id="3" name="Zástupný symbol zvislého textu 2"/>
          <p:cNvSpPr>
            <a:spLocks noGrp="1"/>
          </p:cNvSpPr>
          <p:nvPr>
            <p:ph type="body" orient="vert" idx="1"/>
          </p:nvPr>
        </p:nvSpPr>
        <p:spPr>
          <a:xfrm>
            <a:off x="457200" y="274638"/>
            <a:ext cx="6019800" cy="5851525"/>
          </a:xfrm>
        </p:spPr>
        <p:txBody>
          <a:bodyPr vert="eaVert"/>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sk-SK"/>
          </a:p>
        </p:txBody>
      </p:sp>
      <p:sp>
        <p:nvSpPr>
          <p:cNvPr id="5" name="Rectangle 5"/>
          <p:cNvSpPr>
            <a:spLocks noGrp="1" noChangeArrowheads="1"/>
          </p:cNvSpPr>
          <p:nvPr>
            <p:ph type="ftr" sz="quarter" idx="11"/>
          </p:nvPr>
        </p:nvSpPr>
        <p:spPr>
          <a:ln/>
        </p:spPr>
        <p:txBody>
          <a:bodyPr/>
          <a:lstStyle>
            <a:lvl1pPr>
              <a:defRPr/>
            </a:lvl1pPr>
          </a:lstStyle>
          <a:p>
            <a:pPr>
              <a:defRPr/>
            </a:pP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DAB72B15-EB9C-456D-B08E-7406E6A46290}" type="slidenum">
              <a:rPr lang="sk-SK"/>
              <a:pPr>
                <a:defRPr/>
              </a:pPr>
              <a:t>‹#›</a:t>
            </a:fld>
            <a:endParaRPr lang="sk-SK"/>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reserve="1">
  <p:cSld name="Dva objekty a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sk-SK" smtClean="0"/>
              <a:t>Kliknite sem a upravte štýl predlohy nadpisov.</a:t>
            </a:r>
            <a:endParaRPr lang="cs-CZ"/>
          </a:p>
        </p:txBody>
      </p:sp>
      <p:sp>
        <p:nvSpPr>
          <p:cNvPr id="3" name="Zástupný symbol obsahu 2"/>
          <p:cNvSpPr>
            <a:spLocks noGrp="1"/>
          </p:cNvSpPr>
          <p:nvPr>
            <p:ph sz="quarter" idx="1"/>
          </p:nvPr>
        </p:nvSpPr>
        <p:spPr>
          <a:xfrm>
            <a:off x="457200" y="1600200"/>
            <a:ext cx="4038600" cy="2185988"/>
          </a:xfrm>
        </p:spPr>
        <p:txBody>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cs-CZ"/>
          </a:p>
        </p:txBody>
      </p:sp>
      <p:sp>
        <p:nvSpPr>
          <p:cNvPr id="4" name="Zástupný symbol obsahu 3"/>
          <p:cNvSpPr>
            <a:spLocks noGrp="1"/>
          </p:cNvSpPr>
          <p:nvPr>
            <p:ph sz="quarter" idx="2"/>
          </p:nvPr>
        </p:nvSpPr>
        <p:spPr>
          <a:xfrm>
            <a:off x="457200" y="3938588"/>
            <a:ext cx="4038600" cy="2187575"/>
          </a:xfrm>
        </p:spPr>
        <p:txBody>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cs-CZ"/>
          </a:p>
        </p:txBody>
      </p:sp>
      <p:sp>
        <p:nvSpPr>
          <p:cNvPr id="5" name="Zástupný symbol textu 4"/>
          <p:cNvSpPr>
            <a:spLocks noGrp="1"/>
          </p:cNvSpPr>
          <p:nvPr>
            <p:ph type="body" sz="half" idx="3"/>
          </p:nvPr>
        </p:nvSpPr>
        <p:spPr>
          <a:xfrm>
            <a:off x="4648200" y="1600200"/>
            <a:ext cx="4038600" cy="4525963"/>
          </a:xfrm>
        </p:spPr>
        <p:txBody>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sk-SK"/>
          </a:p>
        </p:txBody>
      </p:sp>
      <p:sp>
        <p:nvSpPr>
          <p:cNvPr id="7" name="Rectangle 5"/>
          <p:cNvSpPr>
            <a:spLocks noGrp="1" noChangeArrowheads="1"/>
          </p:cNvSpPr>
          <p:nvPr>
            <p:ph type="ftr" sz="quarter" idx="11"/>
          </p:nvPr>
        </p:nvSpPr>
        <p:spPr>
          <a:ln/>
        </p:spPr>
        <p:txBody>
          <a:bodyPr/>
          <a:lstStyle>
            <a:lvl1pPr>
              <a:defRPr/>
            </a:lvl1pPr>
          </a:lstStyle>
          <a:p>
            <a:pPr>
              <a:defRPr/>
            </a:pPr>
            <a:endParaRPr lang="sk-SK"/>
          </a:p>
        </p:txBody>
      </p:sp>
      <p:sp>
        <p:nvSpPr>
          <p:cNvPr id="8" name="Rectangle 6"/>
          <p:cNvSpPr>
            <a:spLocks noGrp="1" noChangeArrowheads="1"/>
          </p:cNvSpPr>
          <p:nvPr>
            <p:ph type="sldNum" sz="quarter" idx="12"/>
          </p:nvPr>
        </p:nvSpPr>
        <p:spPr>
          <a:ln/>
        </p:spPr>
        <p:txBody>
          <a:bodyPr/>
          <a:lstStyle>
            <a:lvl1pPr>
              <a:defRPr/>
            </a:lvl1pPr>
          </a:lstStyle>
          <a:p>
            <a:pPr>
              <a:defRPr/>
            </a:pPr>
            <a:fld id="{5AC8EDA3-D36A-47D9-A40D-F4FD25B9349F}" type="slidenum">
              <a:rPr lang="sk-SK"/>
              <a:pPr>
                <a:defRPr/>
              </a:pPr>
              <a:t>‹#›</a:t>
            </a:fld>
            <a:endParaRPr lang="sk-SK"/>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reserve="1">
  <p:cSld name="Nadpis a dva obsahy nad texto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sk-SK" smtClean="0"/>
              <a:t>Kliknite sem a upravte štýl predlohy nadpisov.</a:t>
            </a:r>
            <a:endParaRPr lang="cs-CZ"/>
          </a:p>
        </p:txBody>
      </p:sp>
      <p:sp>
        <p:nvSpPr>
          <p:cNvPr id="3" name="Zástupný symbol obsahu 2"/>
          <p:cNvSpPr>
            <a:spLocks noGrp="1"/>
          </p:cNvSpPr>
          <p:nvPr>
            <p:ph sz="quarter" idx="1"/>
          </p:nvPr>
        </p:nvSpPr>
        <p:spPr>
          <a:xfrm>
            <a:off x="457200" y="1600200"/>
            <a:ext cx="4038600" cy="2185988"/>
          </a:xfrm>
        </p:spPr>
        <p:txBody>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cs-CZ"/>
          </a:p>
        </p:txBody>
      </p:sp>
      <p:sp>
        <p:nvSpPr>
          <p:cNvPr id="4" name="Zástupný symbol obsahu 3"/>
          <p:cNvSpPr>
            <a:spLocks noGrp="1"/>
          </p:cNvSpPr>
          <p:nvPr>
            <p:ph sz="quarter" idx="2"/>
          </p:nvPr>
        </p:nvSpPr>
        <p:spPr>
          <a:xfrm>
            <a:off x="4648200" y="1600200"/>
            <a:ext cx="4038600" cy="2185988"/>
          </a:xfrm>
        </p:spPr>
        <p:txBody>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cs-CZ"/>
          </a:p>
        </p:txBody>
      </p:sp>
      <p:sp>
        <p:nvSpPr>
          <p:cNvPr id="5" name="Zástupný symbol textu 4"/>
          <p:cNvSpPr>
            <a:spLocks noGrp="1"/>
          </p:cNvSpPr>
          <p:nvPr>
            <p:ph type="body" sz="half" idx="3"/>
          </p:nvPr>
        </p:nvSpPr>
        <p:spPr>
          <a:xfrm>
            <a:off x="457200" y="3938588"/>
            <a:ext cx="8229600" cy="2187575"/>
          </a:xfrm>
        </p:spPr>
        <p:txBody>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sk-SK"/>
          </a:p>
        </p:txBody>
      </p:sp>
      <p:sp>
        <p:nvSpPr>
          <p:cNvPr id="7" name="Rectangle 5"/>
          <p:cNvSpPr>
            <a:spLocks noGrp="1" noChangeArrowheads="1"/>
          </p:cNvSpPr>
          <p:nvPr>
            <p:ph type="ftr" sz="quarter" idx="11"/>
          </p:nvPr>
        </p:nvSpPr>
        <p:spPr>
          <a:ln/>
        </p:spPr>
        <p:txBody>
          <a:bodyPr/>
          <a:lstStyle>
            <a:lvl1pPr>
              <a:defRPr/>
            </a:lvl1pPr>
          </a:lstStyle>
          <a:p>
            <a:pPr>
              <a:defRPr/>
            </a:pPr>
            <a:endParaRPr lang="sk-SK"/>
          </a:p>
        </p:txBody>
      </p:sp>
      <p:sp>
        <p:nvSpPr>
          <p:cNvPr id="8" name="Rectangle 6"/>
          <p:cNvSpPr>
            <a:spLocks noGrp="1" noChangeArrowheads="1"/>
          </p:cNvSpPr>
          <p:nvPr>
            <p:ph type="sldNum" sz="quarter" idx="12"/>
          </p:nvPr>
        </p:nvSpPr>
        <p:spPr>
          <a:ln/>
        </p:spPr>
        <p:txBody>
          <a:bodyPr/>
          <a:lstStyle>
            <a:lvl1pPr>
              <a:defRPr/>
            </a:lvl1pPr>
          </a:lstStyle>
          <a:p>
            <a:pPr>
              <a:defRPr/>
            </a:pPr>
            <a:fld id="{0CD7866C-C03D-4692-B36A-A733609BB383}" type="slidenum">
              <a:rPr lang="sk-SK"/>
              <a:pPr>
                <a:defRPr/>
              </a:pPr>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cs-CZ"/>
          </a:p>
        </p:txBody>
      </p:sp>
      <p:sp>
        <p:nvSpPr>
          <p:cNvPr id="3" name="Zástupný symbol obsahu 2"/>
          <p:cNvSpPr>
            <a:spLocks noGrp="1"/>
          </p:cNvSpPr>
          <p:nvPr>
            <p:ph idx="1"/>
          </p:nvPr>
        </p:nvSpPr>
        <p:spPr/>
        <p:txBody>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sk-SK"/>
          </a:p>
        </p:txBody>
      </p:sp>
      <p:sp>
        <p:nvSpPr>
          <p:cNvPr id="5" name="Rectangle 5"/>
          <p:cNvSpPr>
            <a:spLocks noGrp="1" noChangeArrowheads="1"/>
          </p:cNvSpPr>
          <p:nvPr>
            <p:ph type="ftr" sz="quarter" idx="11"/>
          </p:nvPr>
        </p:nvSpPr>
        <p:spPr>
          <a:ln/>
        </p:spPr>
        <p:txBody>
          <a:bodyPr/>
          <a:lstStyle>
            <a:lvl1pPr>
              <a:defRPr/>
            </a:lvl1pPr>
          </a:lstStyle>
          <a:p>
            <a:pPr>
              <a:defRPr/>
            </a:pP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E6AB2C2D-2F92-4B72-A2CA-EEF5C43D8615}" type="slidenum">
              <a:rPr lang="sk-SK"/>
              <a:pPr>
                <a:defRPr/>
              </a:pPr>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sk-SK" smtClean="0"/>
              <a:t>Kliknite sem a upravte štýl predlohy nadpisov.</a:t>
            </a:r>
            <a:endParaRPr lang="cs-CZ"/>
          </a:p>
        </p:txBody>
      </p:sp>
      <p:sp>
        <p:nvSpPr>
          <p:cNvPr id="3" name="Zástupný symbol tex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k-SK" smtClean="0"/>
              <a:t>Kliknite sem a upravte štýly predlohy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sk-SK"/>
          </a:p>
        </p:txBody>
      </p:sp>
      <p:sp>
        <p:nvSpPr>
          <p:cNvPr id="5" name="Rectangle 5"/>
          <p:cNvSpPr>
            <a:spLocks noGrp="1" noChangeArrowheads="1"/>
          </p:cNvSpPr>
          <p:nvPr>
            <p:ph type="ftr" sz="quarter" idx="11"/>
          </p:nvPr>
        </p:nvSpPr>
        <p:spPr>
          <a:ln/>
        </p:spPr>
        <p:txBody>
          <a:bodyPr/>
          <a:lstStyle>
            <a:lvl1pPr>
              <a:defRPr/>
            </a:lvl1pPr>
          </a:lstStyle>
          <a:p>
            <a:pPr>
              <a:defRPr/>
            </a:pP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9A79D3E9-2E7C-4F3C-AF42-C8E01D255869}" type="slidenum">
              <a:rPr lang="sk-SK"/>
              <a:pPr>
                <a:defRPr/>
              </a:pPr>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cs-CZ"/>
          </a:p>
        </p:txBody>
      </p:sp>
      <p:sp>
        <p:nvSpPr>
          <p:cNvPr id="3" name="Zástupný symbol obsah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cs-CZ"/>
          </a:p>
        </p:txBody>
      </p:sp>
      <p:sp>
        <p:nvSpPr>
          <p:cNvPr id="4" name="Zástupný symbol obsah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sk-SK"/>
          </a:p>
        </p:txBody>
      </p:sp>
      <p:sp>
        <p:nvSpPr>
          <p:cNvPr id="6" name="Rectangle 5"/>
          <p:cNvSpPr>
            <a:spLocks noGrp="1" noChangeArrowheads="1"/>
          </p:cNvSpPr>
          <p:nvPr>
            <p:ph type="ftr" sz="quarter" idx="11"/>
          </p:nvPr>
        </p:nvSpPr>
        <p:spPr>
          <a:ln/>
        </p:spPr>
        <p:txBody>
          <a:bodyPr/>
          <a:lstStyle>
            <a:lvl1pPr>
              <a:defRPr/>
            </a:lvl1pPr>
          </a:lstStyle>
          <a:p>
            <a:pPr>
              <a:defRPr/>
            </a:pP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BEEB0D1B-B288-40BE-89CE-AFDBEF4FC9DA}" type="slidenum">
              <a:rPr lang="sk-SK"/>
              <a:pPr>
                <a:defRPr/>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sk-SK" smtClean="0"/>
              <a:t>Kliknite sem a upravte štýl predlohy nadpisov.</a:t>
            </a:r>
            <a:endParaRPr lang="cs-CZ"/>
          </a:p>
        </p:txBody>
      </p:sp>
      <p:sp>
        <p:nvSpPr>
          <p:cNvPr id="3" name="Zástupný symbol tex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Kliknite sem a upravte štýly predlohy textu.</a:t>
            </a:r>
          </a:p>
        </p:txBody>
      </p:sp>
      <p:sp>
        <p:nvSpPr>
          <p:cNvPr id="4" name="Zástupný symbol obsah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cs-CZ"/>
          </a:p>
        </p:txBody>
      </p:sp>
      <p:sp>
        <p:nvSpPr>
          <p:cNvPr id="5" name="Zástupný symbol tex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Kliknite sem a upravte štýly predlohy textu.</a:t>
            </a:r>
          </a:p>
        </p:txBody>
      </p:sp>
      <p:sp>
        <p:nvSpPr>
          <p:cNvPr id="6" name="Zástupný symbol obsah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sk-SK"/>
          </a:p>
        </p:txBody>
      </p:sp>
      <p:sp>
        <p:nvSpPr>
          <p:cNvPr id="8" name="Rectangle 5"/>
          <p:cNvSpPr>
            <a:spLocks noGrp="1" noChangeArrowheads="1"/>
          </p:cNvSpPr>
          <p:nvPr>
            <p:ph type="ftr" sz="quarter" idx="11"/>
          </p:nvPr>
        </p:nvSpPr>
        <p:spPr>
          <a:ln/>
        </p:spPr>
        <p:txBody>
          <a:bodyPr/>
          <a:lstStyle>
            <a:lvl1pPr>
              <a:defRPr/>
            </a:lvl1pPr>
          </a:lstStyle>
          <a:p>
            <a:pPr>
              <a:defRPr/>
            </a:pPr>
            <a:endParaRPr lang="sk-SK"/>
          </a:p>
        </p:txBody>
      </p:sp>
      <p:sp>
        <p:nvSpPr>
          <p:cNvPr id="9" name="Rectangle 6"/>
          <p:cNvSpPr>
            <a:spLocks noGrp="1" noChangeArrowheads="1"/>
          </p:cNvSpPr>
          <p:nvPr>
            <p:ph type="sldNum" sz="quarter" idx="12"/>
          </p:nvPr>
        </p:nvSpPr>
        <p:spPr>
          <a:ln/>
        </p:spPr>
        <p:txBody>
          <a:bodyPr/>
          <a:lstStyle>
            <a:lvl1pPr>
              <a:defRPr/>
            </a:lvl1pPr>
          </a:lstStyle>
          <a:p>
            <a:pPr>
              <a:defRPr/>
            </a:pPr>
            <a:fld id="{1CE76F96-01B8-49D5-8894-3EBDEAC80D6C}" type="slidenum">
              <a:rPr lang="sk-SK"/>
              <a:pPr>
                <a:defRPr/>
              </a:pPr>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sk-SK"/>
          </a:p>
        </p:txBody>
      </p:sp>
      <p:sp>
        <p:nvSpPr>
          <p:cNvPr id="4" name="Rectangle 5"/>
          <p:cNvSpPr>
            <a:spLocks noGrp="1" noChangeArrowheads="1"/>
          </p:cNvSpPr>
          <p:nvPr>
            <p:ph type="ftr" sz="quarter" idx="11"/>
          </p:nvPr>
        </p:nvSpPr>
        <p:spPr>
          <a:ln/>
        </p:spPr>
        <p:txBody>
          <a:bodyPr/>
          <a:lstStyle>
            <a:lvl1pPr>
              <a:defRPr/>
            </a:lvl1pPr>
          </a:lstStyle>
          <a:p>
            <a:pPr>
              <a:defRPr/>
            </a:pPr>
            <a:endParaRPr lang="sk-SK"/>
          </a:p>
        </p:txBody>
      </p:sp>
      <p:sp>
        <p:nvSpPr>
          <p:cNvPr id="5" name="Rectangle 6"/>
          <p:cNvSpPr>
            <a:spLocks noGrp="1" noChangeArrowheads="1"/>
          </p:cNvSpPr>
          <p:nvPr>
            <p:ph type="sldNum" sz="quarter" idx="12"/>
          </p:nvPr>
        </p:nvSpPr>
        <p:spPr>
          <a:ln/>
        </p:spPr>
        <p:txBody>
          <a:bodyPr/>
          <a:lstStyle>
            <a:lvl1pPr>
              <a:defRPr/>
            </a:lvl1pPr>
          </a:lstStyle>
          <a:p>
            <a:pPr>
              <a:defRPr/>
            </a:pPr>
            <a:fld id="{C73AC1DD-C3A7-4099-9402-A49CD8D61A72}" type="slidenum">
              <a:rPr lang="sk-SK"/>
              <a:pPr>
                <a:defRPr/>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sk-SK"/>
          </a:p>
        </p:txBody>
      </p:sp>
      <p:sp>
        <p:nvSpPr>
          <p:cNvPr id="3" name="Rectangle 5"/>
          <p:cNvSpPr>
            <a:spLocks noGrp="1" noChangeArrowheads="1"/>
          </p:cNvSpPr>
          <p:nvPr>
            <p:ph type="ftr" sz="quarter" idx="11"/>
          </p:nvPr>
        </p:nvSpPr>
        <p:spPr>
          <a:ln/>
        </p:spPr>
        <p:txBody>
          <a:bodyPr/>
          <a:lstStyle>
            <a:lvl1pPr>
              <a:defRPr/>
            </a:lvl1pPr>
          </a:lstStyle>
          <a:p>
            <a:pPr>
              <a:defRPr/>
            </a:pPr>
            <a:endParaRPr lang="sk-SK"/>
          </a:p>
        </p:txBody>
      </p:sp>
      <p:sp>
        <p:nvSpPr>
          <p:cNvPr id="4" name="Rectangle 6"/>
          <p:cNvSpPr>
            <a:spLocks noGrp="1" noChangeArrowheads="1"/>
          </p:cNvSpPr>
          <p:nvPr>
            <p:ph type="sldNum" sz="quarter" idx="12"/>
          </p:nvPr>
        </p:nvSpPr>
        <p:spPr>
          <a:ln/>
        </p:spPr>
        <p:txBody>
          <a:bodyPr/>
          <a:lstStyle>
            <a:lvl1pPr>
              <a:defRPr/>
            </a:lvl1pPr>
          </a:lstStyle>
          <a:p>
            <a:pPr>
              <a:defRPr/>
            </a:pPr>
            <a:fld id="{D08CF480-B037-4F19-B6ED-4B729A78786D}" type="slidenum">
              <a:rPr lang="sk-SK"/>
              <a:pPr>
                <a:defRPr/>
              </a:pPr>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sk-SK" smtClean="0"/>
              <a:t>Kliknite sem a upravte štýl predlohy nadpisov.</a:t>
            </a:r>
            <a:endParaRPr lang="cs-CZ"/>
          </a:p>
        </p:txBody>
      </p:sp>
      <p:sp>
        <p:nvSpPr>
          <p:cNvPr id="3" name="Zástupný symbol obsah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cs-CZ"/>
          </a:p>
        </p:txBody>
      </p:sp>
      <p:sp>
        <p:nvSpPr>
          <p:cNvPr id="4" name="Zástupný symbol tex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Kliknite sem a upravte štýly predlohy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sk-SK"/>
          </a:p>
        </p:txBody>
      </p:sp>
      <p:sp>
        <p:nvSpPr>
          <p:cNvPr id="6" name="Rectangle 5"/>
          <p:cNvSpPr>
            <a:spLocks noGrp="1" noChangeArrowheads="1"/>
          </p:cNvSpPr>
          <p:nvPr>
            <p:ph type="ftr" sz="quarter" idx="11"/>
          </p:nvPr>
        </p:nvSpPr>
        <p:spPr>
          <a:ln/>
        </p:spPr>
        <p:txBody>
          <a:bodyPr/>
          <a:lstStyle>
            <a:lvl1pPr>
              <a:defRPr/>
            </a:lvl1pPr>
          </a:lstStyle>
          <a:p>
            <a:pPr>
              <a:defRPr/>
            </a:pP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9E2127DC-A3EA-4D68-BA44-565EB9250DC1}" type="slidenum">
              <a:rPr lang="sk-SK"/>
              <a:pPr>
                <a:defRPr/>
              </a:pPr>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sk-SK" smtClean="0"/>
              <a:t>Kliknite sem a upravte štýl predlohy nadpisov.</a:t>
            </a:r>
            <a:endParaRPr lang="cs-CZ"/>
          </a:p>
        </p:txBody>
      </p:sp>
      <p:sp>
        <p:nvSpPr>
          <p:cNvPr id="3" name="Zástupný symbol obrázka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tex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Kliknite sem a upravte štýly predlohy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sk-SK"/>
          </a:p>
        </p:txBody>
      </p:sp>
      <p:sp>
        <p:nvSpPr>
          <p:cNvPr id="6" name="Rectangle 5"/>
          <p:cNvSpPr>
            <a:spLocks noGrp="1" noChangeArrowheads="1"/>
          </p:cNvSpPr>
          <p:nvPr>
            <p:ph type="ftr" sz="quarter" idx="11"/>
          </p:nvPr>
        </p:nvSpPr>
        <p:spPr>
          <a:ln/>
        </p:spPr>
        <p:txBody>
          <a:bodyPr/>
          <a:lstStyle>
            <a:lvl1pPr>
              <a:defRPr/>
            </a:lvl1pPr>
          </a:lstStyle>
          <a:p>
            <a:pPr>
              <a:defRPr/>
            </a:pP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E5EA1FD4-3D71-4FED-A87F-71CD491C8DE2}" type="slidenum">
              <a:rPr lang="sk-SK"/>
              <a:pPr>
                <a:defRPr/>
              </a:pPr>
              <a:t>‹#›</a:t>
            </a:fld>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k-SK" smtClean="0"/>
              <a:t>Klepnutím lze upravit styl předlohy nadpisů.</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k-SK" smtClean="0"/>
              <a:t>Klepnutím lze upravit styly předlohy textu.</a:t>
            </a:r>
          </a:p>
          <a:p>
            <a:pPr lvl="1"/>
            <a:r>
              <a:rPr lang="sk-SK" smtClean="0"/>
              <a:t>Druhá úroveň</a:t>
            </a:r>
          </a:p>
          <a:p>
            <a:pPr lvl="2"/>
            <a:r>
              <a:rPr lang="sk-SK" smtClean="0"/>
              <a:t>Třetí úroveň</a:t>
            </a:r>
          </a:p>
          <a:p>
            <a:pPr lvl="3"/>
            <a:r>
              <a:rPr lang="sk-SK" smtClean="0"/>
              <a:t>Čtvrtá úroveň</a:t>
            </a:r>
          </a:p>
          <a:p>
            <a:pPr lvl="4"/>
            <a:r>
              <a:rPr lang="sk-SK"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sk-SK"/>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sk-SK"/>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10741CE-00A8-4C0F-BC46-9574CFF68823}" type="slidenum">
              <a:rPr lang="sk-SK"/>
              <a:pPr>
                <a:defRPr/>
              </a:pPr>
              <a:t>‹#›</a:t>
            </a:fld>
            <a:endParaRPr lang="sk-S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package" Target="../embeddings/Microsoft_Office_PowerPoint_Slide1.sldx"/></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Nizne_Wahlenbergovo_pleso_in_Furkotska_dolina"/>
          <p:cNvPicPr>
            <a:picLocks noChangeAspect="1" noChangeArrowheads="1"/>
          </p:cNvPicPr>
          <p:nvPr/>
        </p:nvPicPr>
        <p:blipFill>
          <a:blip r:embed="rId3" cstate="print"/>
          <a:srcRect/>
          <a:stretch>
            <a:fillRect/>
          </a:stretch>
        </p:blipFill>
        <p:spPr bwMode="auto">
          <a:xfrm>
            <a:off x="0" y="0"/>
            <a:ext cx="9251950" cy="7173913"/>
          </a:xfrm>
          <a:prstGeom prst="rect">
            <a:avLst/>
          </a:prstGeom>
          <a:noFill/>
          <a:ln w="9525">
            <a:noFill/>
            <a:miter lim="800000"/>
            <a:headEnd/>
            <a:tailEnd/>
          </a:ln>
        </p:spPr>
      </p:pic>
      <p:sp>
        <p:nvSpPr>
          <p:cNvPr id="3075" name="Text Box 6"/>
          <p:cNvSpPr txBox="1">
            <a:spLocks noChangeArrowheads="1"/>
          </p:cNvSpPr>
          <p:nvPr/>
        </p:nvSpPr>
        <p:spPr bwMode="auto">
          <a:xfrm>
            <a:off x="1692275" y="404813"/>
            <a:ext cx="6048375" cy="1878012"/>
          </a:xfrm>
          <a:prstGeom prst="rect">
            <a:avLst/>
          </a:prstGeom>
          <a:noFill/>
          <a:ln w="9525">
            <a:noFill/>
            <a:miter lim="800000"/>
            <a:headEnd/>
            <a:tailEnd/>
          </a:ln>
        </p:spPr>
        <p:txBody>
          <a:bodyPr>
            <a:spAutoFit/>
          </a:bodyPr>
          <a:lstStyle/>
          <a:p>
            <a:pPr>
              <a:spcBef>
                <a:spcPct val="50000"/>
              </a:spcBef>
            </a:pPr>
            <a:r>
              <a:rPr lang="sk-SK" sz="3200" b="1"/>
              <a:t>Naše krásne slovenské jazerá</a:t>
            </a:r>
          </a:p>
          <a:p>
            <a:pPr>
              <a:spcBef>
                <a:spcPct val="50000"/>
              </a:spcBef>
            </a:pPr>
            <a:endParaRPr lang="sk-SK" sz="3200" b="1"/>
          </a:p>
          <a:p>
            <a:pPr algn="ctr">
              <a:spcBef>
                <a:spcPct val="50000"/>
              </a:spcBef>
            </a:pPr>
            <a:r>
              <a:rPr lang="sk-SK" sz="2400" b="1"/>
              <a:t>Norbert Polčák</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3" cstate="print"/>
          <a:srcRect/>
          <a:stretch>
            <a:fillRect/>
          </a:stretch>
        </p:blipFill>
        <p:spPr bwMode="auto">
          <a:xfrm>
            <a:off x="0" y="0"/>
            <a:ext cx="9144000" cy="686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cs-CZ"/>
          </a:p>
        </p:txBody>
      </p:sp>
      <p:graphicFrame>
        <p:nvGraphicFramePr>
          <p:cNvPr id="1026" name="Object 1"/>
          <p:cNvGraphicFramePr>
            <a:graphicFrameLocks noChangeAspect="1"/>
          </p:cNvGraphicFramePr>
          <p:nvPr/>
        </p:nvGraphicFramePr>
        <p:xfrm>
          <a:off x="900113" y="1125538"/>
          <a:ext cx="7200900" cy="5570537"/>
        </p:xfrm>
        <a:graphic>
          <a:graphicData uri="http://schemas.openxmlformats.org/presentationml/2006/ole">
            <p:oleObj spid="_x0000_s1026" name="Snímek" r:id="rId4" imgW="4570378" imgH="3427533" progId="PowerPoint.Slide.12">
              <p:embed/>
            </p:oleObj>
          </a:graphicData>
        </a:graphic>
      </p:graphicFrame>
      <p:sp>
        <p:nvSpPr>
          <p:cNvPr id="1028" name="Nadpis 4"/>
          <p:cNvSpPr>
            <a:spLocks noGrp="1"/>
          </p:cNvSpPr>
          <p:nvPr>
            <p:ph type="title"/>
          </p:nvPr>
        </p:nvSpPr>
        <p:spPr>
          <a:xfrm>
            <a:off x="468313" y="549275"/>
            <a:ext cx="7931150" cy="849313"/>
          </a:xfrm>
        </p:spPr>
        <p:txBody>
          <a:bodyPr/>
          <a:lstStyle/>
          <a:p>
            <a:r>
              <a:rPr lang="sk-SK" sz="1600" smtClean="0">
                <a:solidFill>
                  <a:srgbClr val="0070C0"/>
                </a:solidFill>
              </a:rPr>
              <a:t>Ľadovcami ,,vyhryznuté“ severné svahy Chopka a Derešov v Nízkych Tatrách</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G_449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IMG_4388"/>
          <p:cNvPicPr>
            <a:picLocks noChangeAspect="1" noChangeArrowheads="1"/>
          </p:cNvPicPr>
          <p:nvPr/>
        </p:nvPicPr>
        <p:blipFill>
          <a:blip r:embed="rId3" cstate="print"/>
          <a:srcRect/>
          <a:stretch>
            <a:fillRect/>
          </a:stretch>
        </p:blipFill>
        <p:spPr bwMode="auto">
          <a:xfrm>
            <a:off x="0" y="-17463"/>
            <a:ext cx="9324975" cy="7046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IMG_4292"/>
          <p:cNvPicPr>
            <a:picLocks noChangeAspect="1" noChangeArrowheads="1"/>
          </p:cNvPicPr>
          <p:nvPr/>
        </p:nvPicPr>
        <p:blipFill>
          <a:blip r:embed="rId3" cstate="print"/>
          <a:srcRect/>
          <a:stretch>
            <a:fillRect/>
          </a:stretch>
        </p:blipFill>
        <p:spPr bwMode="auto">
          <a:xfrm>
            <a:off x="0" y="0"/>
            <a:ext cx="9251950" cy="7029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0"/>
            <a:ext cx="91598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IMG_4238"/>
          <p:cNvPicPr>
            <a:picLocks noChangeAspect="1" noChangeArrowheads="1"/>
          </p:cNvPicPr>
          <p:nvPr/>
        </p:nvPicPr>
        <p:blipFill>
          <a:blip r:embed="rId3" cstate="print"/>
          <a:srcRect/>
          <a:stretch>
            <a:fillRect/>
          </a:stretch>
        </p:blipFill>
        <p:spPr bwMode="auto">
          <a:xfrm>
            <a:off x="0" y="0"/>
            <a:ext cx="9251950" cy="7100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777875"/>
          </a:xfrm>
        </p:spPr>
        <p:txBody>
          <a:bodyPr/>
          <a:lstStyle/>
          <a:p>
            <a:pPr eaLnBrk="1" hangingPunct="1"/>
            <a:r>
              <a:rPr lang="sk-SK" sz="1800" b="1" smtClean="0">
                <a:solidFill>
                  <a:srgbClr val="0070C0"/>
                </a:solidFill>
              </a:rPr>
              <a:t>Najviac jazier na Slovensku vzniklo po ústupe horských ľadovcov</a:t>
            </a:r>
          </a:p>
        </p:txBody>
      </p:sp>
      <p:sp>
        <p:nvSpPr>
          <p:cNvPr id="4099" name="Rectangle 3"/>
          <p:cNvSpPr>
            <a:spLocks noGrp="1" noChangeArrowheads="1"/>
          </p:cNvSpPr>
          <p:nvPr>
            <p:ph type="body" idx="1"/>
          </p:nvPr>
        </p:nvSpPr>
        <p:spPr>
          <a:xfrm>
            <a:off x="457200" y="1341438"/>
            <a:ext cx="8229600" cy="4784725"/>
          </a:xfrm>
        </p:spPr>
        <p:txBody>
          <a:bodyPr/>
          <a:lstStyle/>
          <a:p>
            <a:pPr eaLnBrk="1" hangingPunct="1">
              <a:buFontTx/>
              <a:buChar char="-"/>
            </a:pPr>
            <a:r>
              <a:rPr lang="sk-SK" sz="1600" b="1" smtClean="0">
                <a:solidFill>
                  <a:srgbClr val="0070C0"/>
                </a:solidFill>
              </a:rPr>
              <a:t>Čo je snežná čiara?</a:t>
            </a:r>
          </a:p>
          <a:p>
            <a:pPr eaLnBrk="1" hangingPunct="1">
              <a:buFontTx/>
              <a:buChar char="-"/>
            </a:pPr>
            <a:endParaRPr lang="sk-SK" sz="1600" b="1" smtClean="0">
              <a:solidFill>
                <a:srgbClr val="0070C0"/>
              </a:solidFill>
            </a:endParaRPr>
          </a:p>
          <a:p>
            <a:pPr eaLnBrk="1" hangingPunct="1">
              <a:buFontTx/>
              <a:buChar char="-"/>
            </a:pPr>
            <a:r>
              <a:rPr lang="sk-SK" sz="1600" b="1" smtClean="0">
                <a:solidFill>
                  <a:srgbClr val="0070C0"/>
                </a:solidFill>
              </a:rPr>
              <a:t>Ako vysoko siahala snežná čiara?</a:t>
            </a:r>
          </a:p>
          <a:p>
            <a:pPr eaLnBrk="1" hangingPunct="1">
              <a:buFontTx/>
              <a:buNone/>
            </a:pPr>
            <a:r>
              <a:rPr lang="sk-SK" sz="1600" b="1" smtClean="0">
                <a:solidFill>
                  <a:srgbClr val="0070C0"/>
                </a:solidFill>
              </a:rPr>
              <a:t> </a:t>
            </a:r>
          </a:p>
          <a:p>
            <a:pPr eaLnBrk="1" hangingPunct="1">
              <a:buFontTx/>
              <a:buChar char="-"/>
            </a:pPr>
            <a:r>
              <a:rPr lang="sk-SK" sz="1600" b="1" smtClean="0">
                <a:solidFill>
                  <a:srgbClr val="0070C0"/>
                </a:solidFill>
              </a:rPr>
              <a:t>Od čoho závisí výška snežnej čiary?</a:t>
            </a:r>
          </a:p>
          <a:p>
            <a:pPr eaLnBrk="1" hangingPunct="1">
              <a:buFontTx/>
              <a:buNone/>
            </a:pPr>
            <a:endParaRPr lang="sk-SK" sz="1600" b="1" smtClean="0">
              <a:solidFill>
                <a:srgbClr val="0070C0"/>
              </a:solidFill>
            </a:endParaRPr>
          </a:p>
          <a:p>
            <a:pPr eaLnBrk="1" hangingPunct="1">
              <a:buFontTx/>
              <a:buChar char="-"/>
            </a:pPr>
            <a:r>
              <a:rPr lang="sk-SK" sz="1600" b="1" smtClean="0">
                <a:solidFill>
                  <a:srgbClr val="0070C0"/>
                </a:solidFill>
              </a:rPr>
              <a:t>Ktoré pohoria boli u nás aspoň čiastočne zaľadnené?</a:t>
            </a:r>
          </a:p>
          <a:p>
            <a:pPr eaLnBrk="1" hangingPunct="1">
              <a:buFontTx/>
              <a:buNone/>
            </a:pPr>
            <a:endParaRPr lang="sk-SK" sz="1600" b="1" smtClean="0">
              <a:solidFill>
                <a:srgbClr val="0070C0"/>
              </a:solidFill>
            </a:endParaRPr>
          </a:p>
          <a:p>
            <a:pPr eaLnBrk="1" hangingPunct="1">
              <a:buFontTx/>
              <a:buChar char="-"/>
            </a:pPr>
            <a:r>
              <a:rPr lang="sk-SK" sz="1600" b="1" smtClean="0">
                <a:solidFill>
                  <a:srgbClr val="0070C0"/>
                </a:solidFill>
              </a:rPr>
              <a:t>Kde sa vyskytovali najväčšie ľadovce?</a:t>
            </a:r>
          </a:p>
          <a:p>
            <a:pPr eaLnBrk="1" hangingPunct="1">
              <a:buFontTx/>
              <a:buNone/>
            </a:pPr>
            <a:endParaRPr lang="sk-SK" sz="1600" b="1" smtClean="0">
              <a:solidFill>
                <a:srgbClr val="0070C0"/>
              </a:solidFill>
            </a:endParaRPr>
          </a:p>
          <a:p>
            <a:pPr eaLnBrk="1" hangingPunct="1">
              <a:buFontTx/>
              <a:buChar char="-"/>
            </a:pPr>
            <a:r>
              <a:rPr lang="sk-SK" sz="1600" b="1" smtClean="0">
                <a:solidFill>
                  <a:srgbClr val="0070C0"/>
                </a:solidFill>
              </a:rPr>
              <a:t>Akého typu boli tieto ľadovce</a:t>
            </a:r>
          </a:p>
          <a:p>
            <a:pPr eaLnBrk="1" hangingPunct="1">
              <a:buFontTx/>
              <a:buNone/>
            </a:pPr>
            <a:endParaRPr lang="sk-SK" sz="1600" b="1" smtClean="0">
              <a:solidFill>
                <a:srgbClr val="0070C0"/>
              </a:solidFill>
            </a:endParaRPr>
          </a:p>
          <a:p>
            <a:pPr eaLnBrk="1" hangingPunct="1">
              <a:buFontTx/>
              <a:buChar char="-"/>
            </a:pPr>
            <a:r>
              <a:rPr lang="sk-SK" sz="1600" b="1" smtClean="0">
                <a:solidFill>
                  <a:srgbClr val="0070C0"/>
                </a:solidFill>
              </a:rPr>
              <a:t>Máme v Tatrách v súčasnosti ľadovce?</a:t>
            </a:r>
          </a:p>
          <a:p>
            <a:pPr eaLnBrk="1" hangingPunct="1">
              <a:buFontTx/>
              <a:buChar char="-"/>
            </a:pPr>
            <a:endParaRPr lang="sk-SK" sz="1600" b="1" smtClean="0">
              <a:solidFill>
                <a:srgbClr val="0070C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title"/>
          </p:nvPr>
        </p:nvSpPr>
        <p:spPr>
          <a:xfrm>
            <a:off x="323850" y="1052513"/>
            <a:ext cx="8229600" cy="5616575"/>
          </a:xfrm>
        </p:spPr>
        <p:txBody>
          <a:bodyPr/>
          <a:lstStyle/>
          <a:p>
            <a:pPr algn="l"/>
            <a:r>
              <a:rPr lang="sk-SK" sz="2000" smtClean="0">
                <a:solidFill>
                  <a:srgbClr val="0070C0"/>
                </a:solidFill>
              </a:rPr>
              <a:t>Ľadovcové jazerá Tatier môžeme rozdeliť na:</a:t>
            </a:r>
            <a:br>
              <a:rPr lang="sk-SK" sz="2000" smtClean="0">
                <a:solidFill>
                  <a:srgbClr val="0070C0"/>
                </a:solidFill>
              </a:rPr>
            </a:br>
            <a:r>
              <a:rPr lang="sk-SK" sz="2000" smtClean="0">
                <a:solidFill>
                  <a:srgbClr val="0070C0"/>
                </a:solidFill>
              </a:rPr>
              <a:t/>
            </a:r>
            <a:br>
              <a:rPr lang="sk-SK" sz="2000" smtClean="0">
                <a:solidFill>
                  <a:srgbClr val="0070C0"/>
                </a:solidFill>
              </a:rPr>
            </a:br>
            <a:r>
              <a:rPr lang="sk-SK" sz="2000" b="1" smtClean="0">
                <a:solidFill>
                  <a:srgbClr val="0070C0"/>
                </a:solidFill>
              </a:rPr>
              <a:t>karové plesá </a:t>
            </a:r>
            <a:r>
              <a:rPr lang="sk-SK" sz="2000" smtClean="0">
                <a:solidFill>
                  <a:srgbClr val="0070C0"/>
                </a:solidFill>
              </a:rPr>
              <a:t>- voda vypĺňa ľadovcové kary vyhĺbené v kompaktnom</a:t>
            </a:r>
            <a:br>
              <a:rPr lang="sk-SK" sz="2000" smtClean="0">
                <a:solidFill>
                  <a:srgbClr val="0070C0"/>
                </a:solidFill>
              </a:rPr>
            </a:br>
            <a:r>
              <a:rPr lang="sk-SK" sz="2000" smtClean="0">
                <a:solidFill>
                  <a:srgbClr val="0070C0"/>
                </a:solidFill>
              </a:rPr>
              <a:t> skalnom dne doliny (Veľké Hincove plesá, Žabie plesá, Dračie pleso, Ľadové pleso, Wahlenbergove plesá, Krivánske Zelené pleso, Terianske plesá, Temnosmrečianske  plesá, Zamrznuté pleso, Modré pleso, Zelené pleso, Račkove plesá, Bystré plesá...</a:t>
            </a:r>
            <a:br>
              <a:rPr lang="sk-SK" sz="2000" smtClean="0">
                <a:solidFill>
                  <a:srgbClr val="0070C0"/>
                </a:solidFill>
              </a:rPr>
            </a:br>
            <a:r>
              <a:rPr lang="sk-SK" sz="2000" smtClean="0">
                <a:solidFill>
                  <a:srgbClr val="0070C0"/>
                </a:solidFill>
              </a:rPr>
              <a:t/>
            </a:r>
            <a:br>
              <a:rPr lang="sk-SK" sz="2000" smtClean="0">
                <a:solidFill>
                  <a:srgbClr val="0070C0"/>
                </a:solidFill>
              </a:rPr>
            </a:br>
            <a:r>
              <a:rPr lang="sk-SK" sz="2000" b="1" smtClean="0">
                <a:solidFill>
                  <a:srgbClr val="0070C0"/>
                </a:solidFill>
              </a:rPr>
              <a:t>hradené (morénové) - </a:t>
            </a:r>
            <a:r>
              <a:rPr lang="sk-SK" sz="2000" smtClean="0">
                <a:solidFill>
                  <a:srgbClr val="0070C0"/>
                </a:solidFill>
              </a:rPr>
              <a:t>vznikli po roztopení ľadovca za jeho čelnou morénou, alebo bočnými morénami, ktoré bránia odtoku vody, napr. Popradské pleso, Velické pleso, Skalnaté pleso, Batizovské pleso...</a:t>
            </a:r>
            <a:br>
              <a:rPr lang="sk-SK" sz="2000" smtClean="0">
                <a:solidFill>
                  <a:srgbClr val="0070C0"/>
                </a:solidFill>
              </a:rPr>
            </a:br>
            <a:r>
              <a:rPr lang="sk-SK" sz="2000" smtClean="0">
                <a:solidFill>
                  <a:srgbClr val="0070C0"/>
                </a:solidFill>
              </a:rPr>
              <a:t/>
            </a:r>
            <a:br>
              <a:rPr lang="sk-SK" sz="2000" smtClean="0">
                <a:solidFill>
                  <a:srgbClr val="0070C0"/>
                </a:solidFill>
              </a:rPr>
            </a:br>
            <a:r>
              <a:rPr lang="sk-SK" sz="2000" b="1" smtClean="0">
                <a:solidFill>
                  <a:srgbClr val="0070C0"/>
                </a:solidFill>
              </a:rPr>
              <a:t>Zmiešané</a:t>
            </a:r>
            <a:r>
              <a:rPr lang="sk-SK" sz="2000" smtClean="0">
                <a:solidFill>
                  <a:srgbClr val="0070C0"/>
                </a:solidFill>
              </a:rPr>
              <a:t> - karové, hradené (Roháčske plesá, Päť Spišských plies....)</a:t>
            </a:r>
            <a:br>
              <a:rPr lang="sk-SK" sz="2000" smtClean="0">
                <a:solidFill>
                  <a:srgbClr val="0070C0"/>
                </a:solidFill>
              </a:rPr>
            </a:br>
            <a:r>
              <a:rPr lang="sk-SK" sz="2000" smtClean="0">
                <a:solidFill>
                  <a:srgbClr val="0070C0"/>
                </a:solidFill>
              </a:rPr>
              <a:t/>
            </a:r>
            <a:br>
              <a:rPr lang="sk-SK" sz="2000" smtClean="0">
                <a:solidFill>
                  <a:srgbClr val="0070C0"/>
                </a:solidFill>
              </a:rPr>
            </a:br>
            <a:r>
              <a:rPr lang="sk-SK" sz="2000" b="1" smtClean="0">
                <a:solidFill>
                  <a:srgbClr val="0070C0"/>
                </a:solidFill>
              </a:rPr>
              <a:t>Výtopiskové</a:t>
            </a:r>
            <a:r>
              <a:rPr lang="sk-SK" sz="2000" smtClean="0">
                <a:solidFill>
                  <a:srgbClr val="0070C0"/>
                </a:solidFill>
              </a:rPr>
              <a:t> (Štrbské pleso, Jamské pleso, Rakytovské plesá) panva nevznikla nasypaním čelných morén, ale zosadnutím morénových sutín na mieste, kde sa roztápali kryhy mŕtveho ľadu (Lukniš, 1973)</a:t>
            </a:r>
            <a:br>
              <a:rPr lang="sk-SK" sz="2000" smtClean="0">
                <a:solidFill>
                  <a:srgbClr val="0070C0"/>
                </a:solidFill>
              </a:rPr>
            </a:br>
            <a:endParaRPr lang="sk-SK" sz="2000" b="1" smtClean="0">
              <a:solidFill>
                <a:srgbClr val="0070C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539750" y="765175"/>
            <a:ext cx="7920038" cy="4892675"/>
          </a:xfrm>
          <a:prstGeom prst="rect">
            <a:avLst/>
          </a:prstGeom>
          <a:noFill/>
          <a:ln w="9525">
            <a:noFill/>
            <a:miter lim="800000"/>
            <a:headEnd/>
            <a:tailEnd/>
          </a:ln>
        </p:spPr>
        <p:txBody>
          <a:bodyPr anchor="ctr">
            <a:spAutoFit/>
          </a:bodyPr>
          <a:lstStyle/>
          <a:p>
            <a:pPr algn="just" eaLnBrk="0" hangingPunct="0"/>
            <a:r>
              <a:rPr lang="sk-SK" sz="2400">
                <a:solidFill>
                  <a:srgbClr val="0070C0"/>
                </a:solidFill>
              </a:rPr>
              <a:t>Pravdepodobne najväčšie tatranské pleso mohlo byť niekde medzi Hrebienkom a Tatranskou Lesnou v panve, cez ktorú preteká Studený potok. Je to moréna, ktorou končil takmer 10 km dlhý ľadovec. Plocha panvy je cca 60 ha.</a:t>
            </a:r>
          </a:p>
          <a:p>
            <a:pPr algn="just" eaLnBrk="0" hangingPunct="0"/>
            <a:r>
              <a:rPr lang="sk-SK" sz="2400">
                <a:solidFill>
                  <a:srgbClr val="0070C0"/>
                </a:solidFill>
              </a:rPr>
              <a:t> </a:t>
            </a:r>
          </a:p>
          <a:p>
            <a:pPr algn="just" eaLnBrk="0" hangingPunct="0"/>
            <a:r>
              <a:rPr lang="sk-SK" sz="2400">
                <a:solidFill>
                  <a:srgbClr val="0070C0"/>
                </a:solidFill>
              </a:rPr>
              <a:t>Ak by sa zachovalo toto pleso, bolo by cca 3x väčšie ako Veľké Hincovo pleso.</a:t>
            </a:r>
          </a:p>
          <a:p>
            <a:pPr algn="just" eaLnBrk="0" hangingPunct="0"/>
            <a:endParaRPr lang="sk-SK" sz="2400">
              <a:solidFill>
                <a:srgbClr val="0070C0"/>
              </a:solidFill>
            </a:endParaRPr>
          </a:p>
          <a:p>
            <a:pPr algn="just" eaLnBrk="0" hangingPunct="0"/>
            <a:r>
              <a:rPr lang="sk-SK" sz="2400">
                <a:solidFill>
                  <a:srgbClr val="0070C0"/>
                </a:solidFill>
              </a:rPr>
              <a:t>Zánik plesa mohol byť spôsobený porušením morény dôsledkom vodného prívalu zosuvom podmočených bočných strání alebo postupnou eróziou odtoku cez morénu až do odtečenia plesa (Lukniš, 1973)</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Elipsa 3"/>
          <p:cNvSpPr/>
          <p:nvPr/>
        </p:nvSpPr>
        <p:spPr>
          <a:xfrm>
            <a:off x="6084888" y="4005263"/>
            <a:ext cx="1943100" cy="15843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a:stretch>
            <a:fillRect/>
          </a:stretch>
        </p:blipFill>
        <p:spPr bwMode="auto">
          <a:xfrm>
            <a:off x="0" y="0"/>
            <a:ext cx="9166225" cy="6858000"/>
          </a:xfrm>
          <a:prstGeom prst="rect">
            <a:avLst/>
          </a:prstGeom>
          <a:noFill/>
          <a:ln w="9525">
            <a:noFill/>
            <a:miter lim="800000"/>
            <a:headEnd/>
            <a:tailEnd/>
          </a:ln>
        </p:spPr>
      </p:pic>
      <p:sp>
        <p:nvSpPr>
          <p:cNvPr id="4" name="Elipsa 3"/>
          <p:cNvSpPr/>
          <p:nvPr/>
        </p:nvSpPr>
        <p:spPr>
          <a:xfrm>
            <a:off x="2987675" y="1628775"/>
            <a:ext cx="1944688" cy="863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0" y="0"/>
            <a:ext cx="9144000" cy="6867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0" y="0"/>
            <a:ext cx="91916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srcRect/>
          <a:stretch>
            <a:fillRect/>
          </a:stretch>
        </p:blipFill>
        <p:spPr bwMode="auto">
          <a:xfrm>
            <a:off x="-23813" y="0"/>
            <a:ext cx="91678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19050" y="0"/>
            <a:ext cx="91630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a:stretch>
            <a:fillRect/>
          </a:stretch>
        </p:blipFill>
        <p:spPr bwMode="auto">
          <a:xfrm>
            <a:off x="-95250" y="0"/>
            <a:ext cx="9239250" cy="693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250825" y="833438"/>
            <a:ext cx="8353425" cy="5510212"/>
          </a:xfrm>
          <a:prstGeom prst="rect">
            <a:avLst/>
          </a:prstGeom>
          <a:noFill/>
          <a:ln w="9525">
            <a:noFill/>
            <a:miter lim="800000"/>
            <a:headEnd/>
            <a:tailEnd/>
          </a:ln>
        </p:spPr>
        <p:txBody>
          <a:bodyPr anchor="ctr">
            <a:spAutoFit/>
          </a:bodyPr>
          <a:lstStyle/>
          <a:p>
            <a:pPr>
              <a:buFontTx/>
              <a:buChar char="-"/>
            </a:pPr>
            <a:r>
              <a:rPr lang="sk-SK" sz="1600" b="1"/>
              <a:t>  hranica trvalej snehovej pokrývky bola asi o 1200-1500 m nižšie než hranica  </a:t>
            </a:r>
          </a:p>
          <a:p>
            <a:r>
              <a:rPr lang="sk-SK" sz="1600" b="1"/>
              <a:t>   predpokladaná pre súčasnosť. </a:t>
            </a:r>
          </a:p>
          <a:p>
            <a:endParaRPr lang="sk-SK" sz="1600" b="1"/>
          </a:p>
          <a:p>
            <a:pPr>
              <a:buFontTx/>
              <a:buChar char="-"/>
            </a:pPr>
            <a:r>
              <a:rPr lang="sk-SK" sz="1600" b="1"/>
              <a:t>  na severných úbočiach a na stranách exponovaných k západu bola nižšie (1400- </a:t>
            </a:r>
          </a:p>
          <a:p>
            <a:r>
              <a:rPr lang="sk-SK" sz="1600" b="1"/>
              <a:t>   1500 m n. m.)  </a:t>
            </a:r>
          </a:p>
          <a:p>
            <a:endParaRPr lang="sk-SK" sz="1600" b="1"/>
          </a:p>
          <a:p>
            <a:pPr>
              <a:buFontTx/>
              <a:buChar char="-"/>
            </a:pPr>
            <a:r>
              <a:rPr lang="sk-SK" sz="1600" b="1"/>
              <a:t>  na južných svahoch a na stranách obrátených k východu vyššie (1500-1700 m)</a:t>
            </a:r>
          </a:p>
          <a:p>
            <a:pPr>
              <a:buFontTx/>
              <a:buChar char="-"/>
            </a:pPr>
            <a:endParaRPr lang="sk-SK" sz="1600" b="1"/>
          </a:p>
          <a:p>
            <a:pPr>
              <a:buFontTx/>
              <a:buChar char="-"/>
            </a:pPr>
            <a:r>
              <a:rPr lang="sk-SK" sz="1600" b="1"/>
              <a:t>  nad hranicu trvalej snehovej pokrývky počas posledného zaľadnenia v  </a:t>
            </a:r>
          </a:p>
          <a:p>
            <a:r>
              <a:rPr lang="sk-SK" sz="1600" b="1"/>
              <a:t>   vystupovalo </a:t>
            </a:r>
            <a:r>
              <a:rPr lang="sk-SK" sz="1600" b="1">
                <a:solidFill>
                  <a:srgbClr val="002060"/>
                </a:solidFill>
              </a:rPr>
              <a:t>v Oravských Beskydách </a:t>
            </a:r>
            <a:r>
              <a:rPr lang="sk-SK" sz="1600" b="1">
                <a:solidFill>
                  <a:schemeClr val="accent2"/>
                </a:solidFill>
              </a:rPr>
              <a:t>Pilsko asi o 150 m, </a:t>
            </a:r>
            <a:r>
              <a:rPr lang="sk-SK" sz="1600" b="1" i="1">
                <a:solidFill>
                  <a:schemeClr val="accent2"/>
                </a:solidFill>
              </a:rPr>
              <a:t>Babia hora o 300 </a:t>
            </a:r>
            <a:r>
              <a:rPr lang="sk-SK" sz="1600" b="1">
                <a:solidFill>
                  <a:schemeClr val="accent2"/>
                </a:solidFill>
              </a:rPr>
              <a:t>m, </a:t>
            </a:r>
            <a:r>
              <a:rPr lang="sk-SK" sz="1600" b="1">
                <a:solidFill>
                  <a:srgbClr val="C00000"/>
                </a:solidFill>
              </a:rPr>
              <a:t>Malá  Fatra asi o 200 m</a:t>
            </a:r>
            <a:r>
              <a:rPr lang="sk-SK" sz="1600" b="1">
                <a:solidFill>
                  <a:schemeClr val="accent2"/>
                </a:solidFill>
              </a:rPr>
              <a:t>, </a:t>
            </a:r>
            <a:r>
              <a:rPr lang="sk-SK" sz="1600" b="1">
                <a:solidFill>
                  <a:srgbClr val="00B050"/>
                </a:solidFill>
              </a:rPr>
              <a:t>ďumbierska skupina Nízkych Tatier o 400-600 m</a:t>
            </a:r>
            <a:r>
              <a:rPr lang="sk-SK" sz="1600" b="1">
                <a:solidFill>
                  <a:srgbClr val="FFC000"/>
                </a:solidFill>
              </a:rPr>
              <a:t>, masív Kráľovej  hole asi o 300-400 m,</a:t>
            </a:r>
            <a:r>
              <a:rPr lang="sk-SK" sz="1600" b="1">
                <a:solidFill>
                  <a:schemeClr val="accent2"/>
                </a:solidFill>
              </a:rPr>
              <a:t> </a:t>
            </a:r>
            <a:r>
              <a:rPr lang="sk-SK" sz="1600" b="1">
                <a:solidFill>
                  <a:srgbClr val="FF99CC"/>
                </a:solidFill>
              </a:rPr>
              <a:t>Západné Tatry o 600-700 m </a:t>
            </a:r>
            <a:r>
              <a:rPr lang="sk-SK" sz="1600" b="1">
                <a:solidFill>
                  <a:schemeClr val="accent2"/>
                </a:solidFill>
              </a:rPr>
              <a:t>a </a:t>
            </a:r>
            <a:r>
              <a:rPr lang="sk-SK" sz="1600" b="1">
                <a:solidFill>
                  <a:srgbClr val="663300"/>
                </a:solidFill>
              </a:rPr>
              <a:t>Belanské Tatry asi o 500-600 m</a:t>
            </a:r>
          </a:p>
          <a:p>
            <a:endParaRPr lang="sk-SK" sz="1600" b="1">
              <a:solidFill>
                <a:schemeClr val="accent2"/>
              </a:solidFill>
            </a:endParaRPr>
          </a:p>
          <a:p>
            <a:pPr>
              <a:buFontTx/>
              <a:buChar char="-"/>
            </a:pPr>
            <a:r>
              <a:rPr lang="sk-SK" sz="1600" b="1"/>
              <a:t>  </a:t>
            </a:r>
            <a:r>
              <a:rPr lang="sk-SK" sz="1600" b="1">
                <a:solidFill>
                  <a:srgbClr val="FF0000"/>
                </a:solidFill>
              </a:rPr>
              <a:t>najviac, t. j. asi o 1000 m, prevyšovali hranicu trvalej snehovej pokrývky Vysoké   </a:t>
            </a:r>
          </a:p>
          <a:p>
            <a:r>
              <a:rPr lang="sk-SK" sz="1600" b="1">
                <a:solidFill>
                  <a:srgbClr val="FF0000"/>
                </a:solidFill>
              </a:rPr>
              <a:t>   Tatry, aj keď práve tu zaujímala snežná čiara najvyššiu polohu</a:t>
            </a:r>
          </a:p>
          <a:p>
            <a:endParaRPr lang="sk-SK" sz="1600" b="1"/>
          </a:p>
          <a:p>
            <a:pPr>
              <a:buFontTx/>
              <a:buChar char="-"/>
            </a:pPr>
            <a:r>
              <a:rPr lang="sk-SK" sz="1600" b="1"/>
              <a:t>  Najväčšie plochy trvale pokryté snehom boli vo Vysokých Tatrách. Tam sa  </a:t>
            </a:r>
          </a:p>
          <a:p>
            <a:r>
              <a:rPr lang="sk-SK" sz="1600" b="1"/>
              <a:t>   vyvinuli aj najväčšie horské ľadovce, ktoré dosiahli asi také rozmery ako dnešné  </a:t>
            </a:r>
          </a:p>
          <a:p>
            <a:r>
              <a:rPr lang="sk-SK" sz="1600" b="1"/>
              <a:t>   ľadovce v Alpách </a:t>
            </a:r>
          </a:p>
          <a:p>
            <a:endParaRPr lang="sk-SK" sz="1600" b="1"/>
          </a:p>
          <a:p>
            <a:r>
              <a:rPr lang="sk-SK" sz="1600" b="1"/>
              <a:t>- Najdlhším ľadovcom bol ľadovec v Bielovodskej doline, cca 13 km dlhý a cca 250   </a:t>
            </a:r>
          </a:p>
          <a:p>
            <a:r>
              <a:rPr lang="sk-SK" sz="1600" b="1"/>
              <a:t>  m hrubý</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1747" name="BlokTextu 2"/>
          <p:cNvSpPr txBox="1">
            <a:spLocks noChangeArrowheads="1"/>
          </p:cNvSpPr>
          <p:nvPr/>
        </p:nvSpPr>
        <p:spPr bwMode="auto">
          <a:xfrm>
            <a:off x="2627313" y="3933825"/>
            <a:ext cx="1584325" cy="276225"/>
          </a:xfrm>
          <a:prstGeom prst="rect">
            <a:avLst/>
          </a:prstGeom>
          <a:noFill/>
          <a:ln w="9525">
            <a:noFill/>
            <a:miter lim="800000"/>
            <a:headEnd/>
            <a:tailEnd/>
          </a:ln>
        </p:spPr>
        <p:txBody>
          <a:bodyPr>
            <a:spAutoFit/>
          </a:bodyPr>
          <a:lstStyle/>
          <a:p>
            <a:r>
              <a:rPr lang="sk-SK" sz="1200">
                <a:solidFill>
                  <a:schemeClr val="bg1"/>
                </a:solidFill>
              </a:rPr>
              <a:t>Dlhé pleso</a:t>
            </a:r>
            <a:endParaRPr lang="cs-CZ" sz="1200">
              <a:solidFill>
                <a:schemeClr val="bg1"/>
              </a:solidFill>
            </a:endParaRPr>
          </a:p>
        </p:txBody>
      </p:sp>
      <p:sp>
        <p:nvSpPr>
          <p:cNvPr id="31748" name="BlokTextu 3"/>
          <p:cNvSpPr txBox="1">
            <a:spLocks noChangeArrowheads="1"/>
          </p:cNvSpPr>
          <p:nvPr/>
        </p:nvSpPr>
        <p:spPr bwMode="auto">
          <a:xfrm>
            <a:off x="3276600" y="2924175"/>
            <a:ext cx="1511300" cy="277813"/>
          </a:xfrm>
          <a:prstGeom prst="rect">
            <a:avLst/>
          </a:prstGeom>
          <a:noFill/>
          <a:ln w="9525">
            <a:noFill/>
            <a:miter lim="800000"/>
            <a:headEnd/>
            <a:tailEnd/>
          </a:ln>
        </p:spPr>
        <p:txBody>
          <a:bodyPr>
            <a:spAutoFit/>
          </a:bodyPr>
          <a:lstStyle/>
          <a:p>
            <a:r>
              <a:rPr lang="sk-SK" sz="1200">
                <a:solidFill>
                  <a:schemeClr val="bg1"/>
                </a:solidFill>
              </a:rPr>
              <a:t>Sesterské pleso</a:t>
            </a:r>
            <a:endParaRPr lang="cs-CZ" sz="1200">
              <a:solidFill>
                <a:schemeClr val="bg1"/>
              </a:solidFill>
            </a:endParaRPr>
          </a:p>
        </p:txBody>
      </p:sp>
      <p:sp>
        <p:nvSpPr>
          <p:cNvPr id="31749" name="BlokTextu 4"/>
          <p:cNvSpPr txBox="1">
            <a:spLocks noChangeArrowheads="1"/>
          </p:cNvSpPr>
          <p:nvPr/>
        </p:nvSpPr>
        <p:spPr bwMode="auto">
          <a:xfrm>
            <a:off x="4211638" y="2565400"/>
            <a:ext cx="1944687" cy="276225"/>
          </a:xfrm>
          <a:prstGeom prst="rect">
            <a:avLst/>
          </a:prstGeom>
          <a:noFill/>
          <a:ln w="9525">
            <a:noFill/>
            <a:miter lim="800000"/>
            <a:headEnd/>
            <a:tailEnd/>
          </a:ln>
        </p:spPr>
        <p:txBody>
          <a:bodyPr>
            <a:spAutoFit/>
          </a:bodyPr>
          <a:lstStyle/>
          <a:p>
            <a:r>
              <a:rPr lang="sk-SK" sz="1200">
                <a:solidFill>
                  <a:schemeClr val="bg1"/>
                </a:solidFill>
              </a:rPr>
              <a:t>Starolesnianske pleso</a:t>
            </a:r>
            <a:endParaRPr lang="cs-CZ" sz="1200">
              <a:solidFill>
                <a:schemeClr val="bg1"/>
              </a:solidFill>
            </a:endParaRPr>
          </a:p>
        </p:txBody>
      </p:sp>
      <p:sp>
        <p:nvSpPr>
          <p:cNvPr id="31750" name="BlokTextu 5"/>
          <p:cNvSpPr txBox="1">
            <a:spLocks noChangeArrowheads="1"/>
          </p:cNvSpPr>
          <p:nvPr/>
        </p:nvSpPr>
        <p:spPr bwMode="auto">
          <a:xfrm>
            <a:off x="4140200" y="1916113"/>
            <a:ext cx="1511300" cy="277812"/>
          </a:xfrm>
          <a:prstGeom prst="rect">
            <a:avLst/>
          </a:prstGeom>
          <a:noFill/>
          <a:ln w="9525">
            <a:noFill/>
            <a:miter lim="800000"/>
            <a:headEnd/>
            <a:tailEnd/>
          </a:ln>
        </p:spPr>
        <p:txBody>
          <a:bodyPr>
            <a:spAutoFit/>
          </a:bodyPr>
          <a:lstStyle/>
          <a:p>
            <a:r>
              <a:rPr lang="sk-SK" sz="1200">
                <a:solidFill>
                  <a:schemeClr val="bg1"/>
                </a:solidFill>
              </a:rPr>
              <a:t>Ľadové pleso</a:t>
            </a:r>
            <a:endParaRPr lang="cs-CZ" sz="1200">
              <a:solidFill>
                <a:schemeClr val="bg1"/>
              </a:solidFill>
            </a:endParaRPr>
          </a:p>
        </p:txBody>
      </p:sp>
      <p:sp>
        <p:nvSpPr>
          <p:cNvPr id="31751" name="BlokTextu 6"/>
          <p:cNvSpPr txBox="1">
            <a:spLocks noChangeArrowheads="1"/>
          </p:cNvSpPr>
          <p:nvPr/>
        </p:nvSpPr>
        <p:spPr bwMode="auto">
          <a:xfrm>
            <a:off x="1908175" y="2708275"/>
            <a:ext cx="1511300" cy="277813"/>
          </a:xfrm>
          <a:prstGeom prst="rect">
            <a:avLst/>
          </a:prstGeom>
          <a:noFill/>
          <a:ln w="9525">
            <a:noFill/>
            <a:miter lim="800000"/>
            <a:headEnd/>
            <a:tailEnd/>
          </a:ln>
        </p:spPr>
        <p:txBody>
          <a:bodyPr>
            <a:spAutoFit/>
          </a:bodyPr>
          <a:lstStyle/>
          <a:p>
            <a:r>
              <a:rPr lang="sk-SK" sz="1200">
                <a:solidFill>
                  <a:schemeClr val="bg1"/>
                </a:solidFill>
              </a:rPr>
              <a:t>Zbojnícke plesá</a:t>
            </a:r>
            <a:endParaRPr lang="cs-CZ" sz="1200">
              <a:solidFill>
                <a:schemeClr val="bg1"/>
              </a:solidFill>
            </a:endParaRPr>
          </a:p>
        </p:txBody>
      </p:sp>
      <p:sp>
        <p:nvSpPr>
          <p:cNvPr id="31752" name="BlokTextu 7"/>
          <p:cNvSpPr txBox="1">
            <a:spLocks noChangeArrowheads="1"/>
          </p:cNvSpPr>
          <p:nvPr/>
        </p:nvSpPr>
        <p:spPr bwMode="auto">
          <a:xfrm>
            <a:off x="7451725" y="2492375"/>
            <a:ext cx="1512888" cy="277813"/>
          </a:xfrm>
          <a:prstGeom prst="rect">
            <a:avLst/>
          </a:prstGeom>
          <a:noFill/>
          <a:ln w="9525">
            <a:noFill/>
            <a:miter lim="800000"/>
            <a:headEnd/>
            <a:tailEnd/>
          </a:ln>
        </p:spPr>
        <p:txBody>
          <a:bodyPr>
            <a:spAutoFit/>
          </a:bodyPr>
          <a:lstStyle/>
          <a:p>
            <a:r>
              <a:rPr lang="sk-SK" sz="1200">
                <a:solidFill>
                  <a:schemeClr val="bg1"/>
                </a:solidFill>
              </a:rPr>
              <a:t>Sivé pleso</a:t>
            </a:r>
            <a:endParaRPr lang="cs-CZ" sz="1200">
              <a:solidFill>
                <a:schemeClr val="bg1"/>
              </a:solidFill>
            </a:endParaRPr>
          </a:p>
        </p:txBody>
      </p:sp>
      <p:sp>
        <p:nvSpPr>
          <p:cNvPr id="31753" name="BlokTextu 8"/>
          <p:cNvSpPr txBox="1">
            <a:spLocks noChangeArrowheads="1"/>
          </p:cNvSpPr>
          <p:nvPr/>
        </p:nvSpPr>
        <p:spPr bwMode="auto">
          <a:xfrm>
            <a:off x="2195513" y="1844675"/>
            <a:ext cx="1584325" cy="277813"/>
          </a:xfrm>
          <a:prstGeom prst="rect">
            <a:avLst/>
          </a:prstGeom>
          <a:noFill/>
          <a:ln w="9525">
            <a:noFill/>
            <a:miter lim="800000"/>
            <a:headEnd/>
            <a:tailEnd/>
          </a:ln>
        </p:spPr>
        <p:txBody>
          <a:bodyPr>
            <a:spAutoFit/>
          </a:bodyPr>
          <a:lstStyle/>
          <a:p>
            <a:r>
              <a:rPr lang="sk-SK" sz="1200">
                <a:solidFill>
                  <a:schemeClr val="bg1"/>
                </a:solidFill>
              </a:rPr>
              <a:t>Pusté pleso</a:t>
            </a:r>
            <a:endParaRPr lang="cs-CZ" sz="1200">
              <a:solidFill>
                <a:schemeClr val="bg1"/>
              </a:solidFill>
            </a:endParaRPr>
          </a:p>
        </p:txBody>
      </p:sp>
      <p:sp>
        <p:nvSpPr>
          <p:cNvPr id="31754" name="Rectangle 10"/>
          <p:cNvSpPr>
            <a:spLocks noChangeArrowheads="1"/>
          </p:cNvSpPr>
          <p:nvPr/>
        </p:nvSpPr>
        <p:spPr bwMode="auto">
          <a:xfrm>
            <a:off x="323850" y="4711700"/>
            <a:ext cx="8424863" cy="1200150"/>
          </a:xfrm>
          <a:prstGeom prst="rect">
            <a:avLst/>
          </a:prstGeom>
          <a:noFill/>
          <a:ln w="9525">
            <a:noFill/>
            <a:miter lim="800000"/>
            <a:headEnd/>
            <a:tailEnd/>
          </a:ln>
        </p:spPr>
        <p:txBody>
          <a:bodyPr anchor="ctr">
            <a:spAutoFit/>
          </a:bodyPr>
          <a:lstStyle/>
          <a:p>
            <a:pPr algn="just" eaLnBrk="0" hangingPunct="0"/>
            <a:r>
              <a:rPr lang="sk-SK" b="1">
                <a:solidFill>
                  <a:schemeClr val="bg1"/>
                </a:solidFill>
              </a:rPr>
              <a:t>Ľadovce dvoch susedných pramenísk čiastočne alebo aj úplne zničili deliaci hrebeň, spojili sa a vytvorili široké zložené ľadovcové kotle, kary v ktorých sa nachádza väčšie množstvo jazier,  napr. v závere Malej Studenej doliny, Veľkej Studenej doliny.......</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idx="4294967295"/>
          </p:nvPr>
        </p:nvSpPr>
        <p:spPr>
          <a:xfrm>
            <a:off x="0" y="274638"/>
            <a:ext cx="8229600" cy="417512"/>
          </a:xfrm>
        </p:spPr>
        <p:txBody>
          <a:bodyPr/>
          <a:lstStyle/>
          <a:p>
            <a:pPr eaLnBrk="1" hangingPunct="1"/>
            <a:r>
              <a:rPr lang="sk-SK" sz="1800" b="1" smtClean="0">
                <a:solidFill>
                  <a:srgbClr val="0070C0"/>
                </a:solidFill>
              </a:rPr>
              <a:t>Najvyššie položené tatranské plesá</a:t>
            </a:r>
          </a:p>
        </p:txBody>
      </p:sp>
      <p:sp>
        <p:nvSpPr>
          <p:cNvPr id="32771" name="Rectangle 7"/>
          <p:cNvSpPr>
            <a:spLocks noGrp="1" noChangeArrowheads="1"/>
          </p:cNvSpPr>
          <p:nvPr>
            <p:ph type="body" sz="half" idx="4294967295"/>
          </p:nvPr>
        </p:nvSpPr>
        <p:spPr>
          <a:xfrm>
            <a:off x="1116013" y="1412875"/>
            <a:ext cx="5976937" cy="4525963"/>
          </a:xfrm>
        </p:spPr>
        <p:txBody>
          <a:bodyPr/>
          <a:lstStyle/>
          <a:p>
            <a:pPr eaLnBrk="1" hangingPunct="1">
              <a:lnSpc>
                <a:spcPct val="80000"/>
              </a:lnSpc>
              <a:buFontTx/>
              <a:buNone/>
            </a:pPr>
            <a:r>
              <a:rPr lang="sk-SK" sz="2000" b="1" smtClean="0">
                <a:solidFill>
                  <a:srgbClr val="0070C0"/>
                </a:solidFill>
              </a:rPr>
              <a:t>Modré pleso 2192 m</a:t>
            </a:r>
          </a:p>
          <a:p>
            <a:pPr eaLnBrk="1" hangingPunct="1">
              <a:lnSpc>
                <a:spcPct val="80000"/>
              </a:lnSpc>
              <a:buFontTx/>
              <a:buNone/>
            </a:pPr>
            <a:r>
              <a:rPr lang="sk-SK" sz="2000" smtClean="0">
                <a:solidFill>
                  <a:srgbClr val="0070C0"/>
                </a:solidFill>
              </a:rPr>
              <a:t>Vyšné Wahlenbergovo pleso 2145 m</a:t>
            </a:r>
          </a:p>
          <a:p>
            <a:pPr eaLnBrk="1" hangingPunct="1">
              <a:lnSpc>
                <a:spcPct val="80000"/>
              </a:lnSpc>
              <a:buFontTx/>
              <a:buNone/>
            </a:pPr>
            <a:r>
              <a:rPr lang="sk-SK" sz="2000" smtClean="0">
                <a:solidFill>
                  <a:srgbClr val="0070C0"/>
                </a:solidFill>
              </a:rPr>
              <a:t>Vyšné Strelecké pleso 2135 m</a:t>
            </a:r>
          </a:p>
          <a:p>
            <a:pPr eaLnBrk="1" hangingPunct="1">
              <a:lnSpc>
                <a:spcPct val="80000"/>
              </a:lnSpc>
              <a:buFontTx/>
              <a:buNone/>
            </a:pPr>
            <a:r>
              <a:rPr lang="sk-SK" sz="2000" smtClean="0">
                <a:solidFill>
                  <a:srgbClr val="0070C0"/>
                </a:solidFill>
              </a:rPr>
              <a:t>Vyšné Terianske pleso 2124 m</a:t>
            </a:r>
          </a:p>
          <a:p>
            <a:pPr eaLnBrk="1" hangingPunct="1">
              <a:lnSpc>
                <a:spcPct val="80000"/>
              </a:lnSpc>
              <a:buFontTx/>
              <a:buNone/>
            </a:pPr>
            <a:r>
              <a:rPr lang="sk-SK" sz="2000" smtClean="0">
                <a:solidFill>
                  <a:srgbClr val="0070C0"/>
                </a:solidFill>
              </a:rPr>
              <a:t>Vyšné Rumanovo pleso 2122 m</a:t>
            </a:r>
          </a:p>
          <a:p>
            <a:pPr eaLnBrk="1" hangingPunct="1">
              <a:lnSpc>
                <a:spcPct val="80000"/>
              </a:lnSpc>
              <a:buFontTx/>
              <a:buNone/>
            </a:pPr>
            <a:r>
              <a:rPr lang="sk-SK" sz="2000" smtClean="0">
                <a:solidFill>
                  <a:srgbClr val="0070C0"/>
                </a:solidFill>
              </a:rPr>
              <a:t>Vyšné Kozie pleso 2109 m</a:t>
            </a:r>
          </a:p>
          <a:p>
            <a:pPr eaLnBrk="1" hangingPunct="1">
              <a:lnSpc>
                <a:spcPct val="80000"/>
              </a:lnSpc>
              <a:buFontTx/>
              <a:buNone/>
            </a:pPr>
            <a:r>
              <a:rPr lang="sk-SK" sz="2000" smtClean="0">
                <a:solidFill>
                  <a:srgbClr val="0070C0"/>
                </a:solidFill>
              </a:rPr>
              <a:t>Okrúhle pleso  2105 m</a:t>
            </a:r>
          </a:p>
          <a:p>
            <a:pPr eaLnBrk="1" hangingPunct="1">
              <a:lnSpc>
                <a:spcPct val="80000"/>
              </a:lnSpc>
              <a:buFontTx/>
              <a:buNone/>
            </a:pPr>
            <a:r>
              <a:rPr lang="sk-SK" sz="2000" smtClean="0">
                <a:solidFill>
                  <a:srgbClr val="0070C0"/>
                </a:solidFill>
              </a:rPr>
              <a:t>Nižné Rumanovo pleso 2090 m</a:t>
            </a:r>
          </a:p>
          <a:p>
            <a:pPr eaLnBrk="1" hangingPunct="1">
              <a:lnSpc>
                <a:spcPct val="80000"/>
              </a:lnSpc>
              <a:buFontTx/>
              <a:buNone/>
            </a:pPr>
            <a:r>
              <a:rPr lang="sk-SK" sz="2000" smtClean="0">
                <a:solidFill>
                  <a:srgbClr val="0070C0"/>
                </a:solidFill>
              </a:rPr>
              <a:t>Capie pleso 2075 m</a:t>
            </a:r>
          </a:p>
          <a:p>
            <a:pPr eaLnBrk="1" hangingPunct="1">
              <a:lnSpc>
                <a:spcPct val="80000"/>
              </a:lnSpc>
              <a:buFontTx/>
              <a:buNone/>
            </a:pPr>
            <a:r>
              <a:rPr lang="sk-SK" sz="2000" smtClean="0">
                <a:solidFill>
                  <a:srgbClr val="0070C0"/>
                </a:solidFill>
              </a:rPr>
              <a:t>Malé pusté pleso 2067 m </a:t>
            </a:r>
          </a:p>
          <a:p>
            <a:pPr eaLnBrk="1" hangingPunct="1">
              <a:lnSpc>
                <a:spcPct val="80000"/>
              </a:lnSpc>
              <a:buFontTx/>
              <a:buNone/>
            </a:pPr>
            <a:r>
              <a:rPr lang="sk-SK" sz="2000" smtClean="0">
                <a:solidFill>
                  <a:srgbClr val="0070C0"/>
                </a:solidFill>
              </a:rPr>
              <a:t>Ľadové pleso 2057 m</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srcRect/>
          <a:stretch>
            <a:fillRect/>
          </a:stretch>
        </p:blipFill>
        <p:spPr bwMode="auto">
          <a:xfrm>
            <a:off x="-144463" y="0"/>
            <a:ext cx="9288463" cy="6965950"/>
          </a:xfrm>
          <a:prstGeom prst="rect">
            <a:avLst/>
          </a:prstGeom>
          <a:noFill/>
          <a:ln w="9525">
            <a:noFill/>
            <a:miter lim="800000"/>
            <a:headEnd/>
            <a:tailEnd/>
          </a:ln>
        </p:spPr>
      </p:pic>
      <p:sp>
        <p:nvSpPr>
          <p:cNvPr id="33795" name="TextovéPole 6"/>
          <p:cNvSpPr txBox="1">
            <a:spLocks noChangeArrowheads="1"/>
          </p:cNvSpPr>
          <p:nvPr/>
        </p:nvSpPr>
        <p:spPr bwMode="auto">
          <a:xfrm>
            <a:off x="1331913" y="4508500"/>
            <a:ext cx="2879725" cy="369888"/>
          </a:xfrm>
          <a:prstGeom prst="rect">
            <a:avLst/>
          </a:prstGeom>
          <a:noFill/>
          <a:ln w="9525">
            <a:noFill/>
            <a:miter lim="800000"/>
            <a:headEnd/>
            <a:tailEnd/>
          </a:ln>
        </p:spPr>
        <p:txBody>
          <a:bodyPr>
            <a:spAutoFit/>
          </a:bodyPr>
          <a:lstStyle/>
          <a:p>
            <a:r>
              <a:rPr lang="sk-SK" b="1">
                <a:solidFill>
                  <a:srgbClr val="002060"/>
                </a:solidFill>
              </a:rPr>
              <a:t>Modré pleso 2192 m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idx="4294967295"/>
          </p:nvPr>
        </p:nvSpPr>
        <p:spPr>
          <a:xfrm>
            <a:off x="323850" y="188913"/>
            <a:ext cx="8229600" cy="431800"/>
          </a:xfrm>
        </p:spPr>
        <p:txBody>
          <a:bodyPr/>
          <a:lstStyle/>
          <a:p>
            <a:pPr eaLnBrk="1" hangingPunct="1"/>
            <a:r>
              <a:rPr lang="sk-SK" sz="1800" b="1" smtClean="0">
                <a:solidFill>
                  <a:srgbClr val="0070C0"/>
                </a:solidFill>
              </a:rPr>
              <a:t>Najväčšie tatranské plesá - slovenské</a:t>
            </a:r>
          </a:p>
        </p:txBody>
      </p:sp>
      <p:sp>
        <p:nvSpPr>
          <p:cNvPr id="34819" name="Rectangle 7"/>
          <p:cNvSpPr>
            <a:spLocks noGrp="1" noChangeArrowheads="1"/>
          </p:cNvSpPr>
          <p:nvPr>
            <p:ph type="body" sz="half" idx="4294967295"/>
          </p:nvPr>
        </p:nvSpPr>
        <p:spPr>
          <a:xfrm>
            <a:off x="827088" y="1484313"/>
            <a:ext cx="6985000" cy="4525962"/>
          </a:xfrm>
        </p:spPr>
        <p:txBody>
          <a:bodyPr/>
          <a:lstStyle/>
          <a:p>
            <a:pPr eaLnBrk="1" hangingPunct="1">
              <a:lnSpc>
                <a:spcPct val="90000"/>
              </a:lnSpc>
              <a:buFontTx/>
              <a:buNone/>
            </a:pPr>
            <a:r>
              <a:rPr lang="sk-SK" sz="2000" b="1" smtClean="0">
                <a:solidFill>
                  <a:srgbClr val="0070C0"/>
                </a:solidFill>
              </a:rPr>
              <a:t>Veľké Hincovo pleso 20,08 ha</a:t>
            </a:r>
          </a:p>
          <a:p>
            <a:pPr eaLnBrk="1" hangingPunct="1">
              <a:lnSpc>
                <a:spcPct val="90000"/>
              </a:lnSpc>
              <a:buFontTx/>
              <a:buNone/>
            </a:pPr>
            <a:r>
              <a:rPr lang="sk-SK" sz="2000" smtClean="0">
                <a:solidFill>
                  <a:srgbClr val="0070C0"/>
                </a:solidFill>
              </a:rPr>
              <a:t>Štrbské pleso19,76 ha</a:t>
            </a:r>
          </a:p>
          <a:p>
            <a:pPr eaLnBrk="1" hangingPunct="1">
              <a:lnSpc>
                <a:spcPct val="90000"/>
              </a:lnSpc>
              <a:buFontTx/>
              <a:buNone/>
            </a:pPr>
            <a:r>
              <a:rPr lang="sk-SK" sz="2000" smtClean="0">
                <a:solidFill>
                  <a:srgbClr val="0070C0"/>
                </a:solidFill>
              </a:rPr>
              <a:t>Nižné Temnosmrečinské pleso12,01 ha</a:t>
            </a:r>
          </a:p>
          <a:p>
            <a:pPr eaLnBrk="1" hangingPunct="1">
              <a:lnSpc>
                <a:spcPct val="90000"/>
              </a:lnSpc>
              <a:buFontTx/>
              <a:buNone/>
            </a:pPr>
            <a:r>
              <a:rPr lang="sk-SK" sz="2000" smtClean="0">
                <a:solidFill>
                  <a:srgbClr val="0070C0"/>
                </a:solidFill>
              </a:rPr>
              <a:t>Vyšné Žabie Bielovodské pleso 9,56 ha</a:t>
            </a:r>
          </a:p>
          <a:p>
            <a:pPr eaLnBrk="1" hangingPunct="1">
              <a:lnSpc>
                <a:spcPct val="90000"/>
              </a:lnSpc>
              <a:buFontTx/>
              <a:buNone/>
            </a:pPr>
            <a:r>
              <a:rPr lang="sk-SK" sz="2000" smtClean="0">
                <a:solidFill>
                  <a:srgbClr val="0070C0"/>
                </a:solidFill>
              </a:rPr>
              <a:t>Popradské pleso 6,88 ha</a:t>
            </a:r>
          </a:p>
          <a:p>
            <a:pPr eaLnBrk="1" hangingPunct="1">
              <a:lnSpc>
                <a:spcPct val="90000"/>
              </a:lnSpc>
              <a:buFontTx/>
              <a:buNone/>
            </a:pPr>
            <a:r>
              <a:rPr lang="sk-SK" sz="2000" smtClean="0">
                <a:solidFill>
                  <a:srgbClr val="0070C0"/>
                </a:solidFill>
              </a:rPr>
              <a:t>Vyšné Temnosmrečinské pleso 5,54 ha</a:t>
            </a:r>
          </a:p>
          <a:p>
            <a:pPr eaLnBrk="1" hangingPunct="1">
              <a:lnSpc>
                <a:spcPct val="90000"/>
              </a:lnSpc>
              <a:buFontTx/>
              <a:buNone/>
            </a:pPr>
            <a:r>
              <a:rPr lang="sk-SK" sz="2000" smtClean="0">
                <a:solidFill>
                  <a:srgbClr val="0070C0"/>
                </a:solidFill>
              </a:rPr>
              <a:t>Nižné Terianske pleso 5,47 ha</a:t>
            </a:r>
          </a:p>
          <a:p>
            <a:pPr eaLnBrk="1" hangingPunct="1">
              <a:lnSpc>
                <a:spcPct val="90000"/>
              </a:lnSpc>
              <a:buFontTx/>
              <a:buNone/>
            </a:pPr>
            <a:r>
              <a:rPr lang="sk-SK" sz="2000" smtClean="0">
                <a:solidFill>
                  <a:srgbClr val="0070C0"/>
                </a:solidFill>
              </a:rPr>
              <a:t>Vyšné Wahlenbergovo pleso 5,18 ha</a:t>
            </a:r>
          </a:p>
          <a:p>
            <a:pPr eaLnBrk="1" hangingPunct="1">
              <a:lnSpc>
                <a:spcPct val="90000"/>
              </a:lnSpc>
              <a:buFontTx/>
              <a:buNone/>
            </a:pPr>
            <a:r>
              <a:rPr lang="sk-SK" sz="2000" smtClean="0">
                <a:solidFill>
                  <a:srgbClr val="0070C0"/>
                </a:solidFill>
              </a:rPr>
              <a:t>Zelené pleso Krivánske 5,16 ha</a:t>
            </a:r>
          </a:p>
          <a:p>
            <a:pPr eaLnBrk="1" hangingPunct="1">
              <a:lnSpc>
                <a:spcPct val="90000"/>
              </a:lnSpc>
              <a:buFontTx/>
              <a:buNone/>
            </a:pPr>
            <a:r>
              <a:rPr lang="sk-SK" sz="2000" smtClean="0">
                <a:solidFill>
                  <a:srgbClr val="0070C0"/>
                </a:solidFill>
              </a:rPr>
              <a:t>Nižné Žabie Bielovodské pleso4,65</a:t>
            </a:r>
          </a:p>
          <a:p>
            <a:pPr eaLnBrk="1" hangingPunct="1">
              <a:lnSpc>
                <a:spcPct val="90000"/>
              </a:lnSpc>
              <a:buFontTx/>
              <a:buNone/>
            </a:pPr>
            <a:r>
              <a:rPr lang="sk-SK" sz="2000" smtClean="0">
                <a:solidFill>
                  <a:srgbClr val="0070C0"/>
                </a:solidFill>
              </a:rPr>
              <a:t>Batizovské pleso 3,48 ha </a:t>
            </a:r>
          </a:p>
          <a:p>
            <a:pPr eaLnBrk="1" hangingPunct="1">
              <a:lnSpc>
                <a:spcPct val="90000"/>
              </a:lnSpc>
              <a:buFontTx/>
              <a:buNone/>
            </a:pPr>
            <a:r>
              <a:rPr lang="sk-SK" sz="2000" smtClean="0">
                <a:solidFill>
                  <a:srgbClr val="0070C0"/>
                </a:solidFill>
              </a:rPr>
              <a:t>Veľké Spišské pleso 3,48 ha</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3763820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cstate="print"/>
          <a:srcRect/>
          <a:stretch>
            <a:fillRect/>
          </a:stretch>
        </p:blipFill>
        <p:spPr bwMode="auto">
          <a:xfrm>
            <a:off x="0" y="0"/>
            <a:ext cx="9144000" cy="6958013"/>
          </a:xfrm>
          <a:prstGeom prst="rect">
            <a:avLst/>
          </a:prstGeom>
          <a:noFill/>
          <a:ln w="9525">
            <a:noFill/>
            <a:miter lim="800000"/>
            <a:headEnd/>
            <a:tailEnd/>
          </a:ln>
        </p:spPr>
      </p:pic>
      <p:sp>
        <p:nvSpPr>
          <p:cNvPr id="36867" name="Text Box 6"/>
          <p:cNvSpPr txBox="1">
            <a:spLocks noChangeArrowheads="1"/>
          </p:cNvSpPr>
          <p:nvPr/>
        </p:nvSpPr>
        <p:spPr bwMode="auto">
          <a:xfrm>
            <a:off x="2555875" y="333375"/>
            <a:ext cx="1511300" cy="274638"/>
          </a:xfrm>
          <a:prstGeom prst="rect">
            <a:avLst/>
          </a:prstGeom>
          <a:noFill/>
          <a:ln w="9525">
            <a:noFill/>
            <a:miter lim="800000"/>
            <a:headEnd/>
            <a:tailEnd/>
          </a:ln>
        </p:spPr>
        <p:txBody>
          <a:bodyPr>
            <a:spAutoFit/>
          </a:bodyPr>
          <a:lstStyle/>
          <a:p>
            <a:pPr>
              <a:spcBef>
                <a:spcPct val="50000"/>
              </a:spcBef>
            </a:pPr>
            <a:r>
              <a:rPr lang="sk-SK" sz="1200">
                <a:solidFill>
                  <a:schemeClr val="bg1"/>
                </a:solidFill>
              </a:rPr>
              <a:t>Wielki Staw Polski</a:t>
            </a:r>
            <a:endParaRPr lang="en-US" sz="1200">
              <a:solidFill>
                <a:schemeClr val="bg1"/>
              </a:solidFill>
            </a:endParaRPr>
          </a:p>
        </p:txBody>
      </p:sp>
      <p:sp>
        <p:nvSpPr>
          <p:cNvPr id="36868" name="Text Box 7"/>
          <p:cNvSpPr txBox="1">
            <a:spLocks noChangeArrowheads="1"/>
          </p:cNvSpPr>
          <p:nvPr/>
        </p:nvSpPr>
        <p:spPr bwMode="auto">
          <a:xfrm>
            <a:off x="539750" y="2924175"/>
            <a:ext cx="1871663" cy="274638"/>
          </a:xfrm>
          <a:prstGeom prst="rect">
            <a:avLst/>
          </a:prstGeom>
          <a:noFill/>
          <a:ln w="9525">
            <a:noFill/>
            <a:miter lim="800000"/>
            <a:headEnd/>
            <a:tailEnd/>
          </a:ln>
        </p:spPr>
        <p:txBody>
          <a:bodyPr>
            <a:spAutoFit/>
          </a:bodyPr>
          <a:lstStyle/>
          <a:p>
            <a:pPr>
              <a:spcBef>
                <a:spcPct val="50000"/>
              </a:spcBef>
            </a:pPr>
            <a:r>
              <a:rPr lang="sk-SK" sz="1200">
                <a:solidFill>
                  <a:schemeClr val="bg1"/>
                </a:solidFill>
              </a:rPr>
              <a:t>Terianske plesá</a:t>
            </a:r>
            <a:endParaRPr lang="en-US" sz="1200">
              <a:solidFill>
                <a:schemeClr val="bg1"/>
              </a:solidFill>
            </a:endParaRPr>
          </a:p>
        </p:txBody>
      </p:sp>
      <p:sp>
        <p:nvSpPr>
          <p:cNvPr id="36869" name="Text Box 8"/>
          <p:cNvSpPr txBox="1">
            <a:spLocks noChangeArrowheads="1"/>
          </p:cNvSpPr>
          <p:nvPr/>
        </p:nvSpPr>
        <p:spPr bwMode="auto">
          <a:xfrm>
            <a:off x="2195513" y="3644900"/>
            <a:ext cx="1584325" cy="274638"/>
          </a:xfrm>
          <a:prstGeom prst="rect">
            <a:avLst/>
          </a:prstGeom>
          <a:noFill/>
          <a:ln w="9525">
            <a:noFill/>
            <a:miter lim="800000"/>
            <a:headEnd/>
            <a:tailEnd/>
          </a:ln>
        </p:spPr>
        <p:txBody>
          <a:bodyPr>
            <a:spAutoFit/>
          </a:bodyPr>
          <a:lstStyle/>
          <a:p>
            <a:pPr>
              <a:spcBef>
                <a:spcPct val="50000"/>
              </a:spcBef>
            </a:pPr>
            <a:r>
              <a:rPr lang="sk-SK" sz="1200">
                <a:solidFill>
                  <a:schemeClr val="bg1"/>
                </a:solidFill>
              </a:rPr>
              <a:t>Hincové plesá</a:t>
            </a:r>
            <a:endParaRPr lang="en-US" sz="1200">
              <a:solidFill>
                <a:schemeClr val="bg1"/>
              </a:solidFill>
            </a:endParaRPr>
          </a:p>
        </p:txBody>
      </p:sp>
      <p:sp>
        <p:nvSpPr>
          <p:cNvPr id="36870" name="Text Box 9"/>
          <p:cNvSpPr txBox="1">
            <a:spLocks noChangeArrowheads="1"/>
          </p:cNvSpPr>
          <p:nvPr/>
        </p:nvSpPr>
        <p:spPr bwMode="auto">
          <a:xfrm>
            <a:off x="5724525" y="981075"/>
            <a:ext cx="2160588" cy="274638"/>
          </a:xfrm>
          <a:prstGeom prst="rect">
            <a:avLst/>
          </a:prstGeom>
          <a:noFill/>
          <a:ln w="9525">
            <a:noFill/>
            <a:miter lim="800000"/>
            <a:headEnd/>
            <a:tailEnd/>
          </a:ln>
        </p:spPr>
        <p:txBody>
          <a:bodyPr>
            <a:spAutoFit/>
          </a:bodyPr>
          <a:lstStyle/>
          <a:p>
            <a:pPr>
              <a:spcBef>
                <a:spcPct val="50000"/>
              </a:spcBef>
            </a:pPr>
            <a:r>
              <a:rPr lang="sk-SK" sz="1200">
                <a:solidFill>
                  <a:schemeClr val="bg1"/>
                </a:solidFill>
              </a:rPr>
              <a:t>Bielovodské žabie plesá</a:t>
            </a:r>
            <a:endParaRPr lang="en-US" sz="1200">
              <a:solidFill>
                <a:schemeClr val="bg1"/>
              </a:solidFill>
            </a:endParaRPr>
          </a:p>
        </p:txBody>
      </p:sp>
      <p:sp>
        <p:nvSpPr>
          <p:cNvPr id="36871" name="Text Box 10"/>
          <p:cNvSpPr txBox="1">
            <a:spLocks noChangeArrowheads="1"/>
          </p:cNvSpPr>
          <p:nvPr/>
        </p:nvSpPr>
        <p:spPr bwMode="auto">
          <a:xfrm>
            <a:off x="5508625" y="5229225"/>
            <a:ext cx="1511300" cy="274638"/>
          </a:xfrm>
          <a:prstGeom prst="rect">
            <a:avLst/>
          </a:prstGeom>
          <a:noFill/>
          <a:ln w="9525">
            <a:noFill/>
            <a:miter lim="800000"/>
            <a:headEnd/>
            <a:tailEnd/>
          </a:ln>
        </p:spPr>
        <p:txBody>
          <a:bodyPr>
            <a:spAutoFit/>
          </a:bodyPr>
          <a:lstStyle/>
          <a:p>
            <a:pPr>
              <a:spcBef>
                <a:spcPct val="50000"/>
              </a:spcBef>
            </a:pPr>
            <a:r>
              <a:rPr lang="sk-SK" sz="1200">
                <a:solidFill>
                  <a:schemeClr val="bg1"/>
                </a:solidFill>
              </a:rPr>
              <a:t>Dračie pleso</a:t>
            </a:r>
            <a:endParaRPr lang="en-US" sz="1200">
              <a:solidFill>
                <a:schemeClr val="bg1"/>
              </a:solidFill>
            </a:endParaRPr>
          </a:p>
        </p:txBody>
      </p:sp>
      <p:sp>
        <p:nvSpPr>
          <p:cNvPr id="36872" name="Text Box 11"/>
          <p:cNvSpPr txBox="1">
            <a:spLocks noChangeArrowheads="1"/>
          </p:cNvSpPr>
          <p:nvPr/>
        </p:nvSpPr>
        <p:spPr bwMode="auto">
          <a:xfrm>
            <a:off x="7164388" y="5589588"/>
            <a:ext cx="1655762" cy="274637"/>
          </a:xfrm>
          <a:prstGeom prst="rect">
            <a:avLst/>
          </a:prstGeom>
          <a:noFill/>
          <a:ln w="9525">
            <a:noFill/>
            <a:miter lim="800000"/>
            <a:headEnd/>
            <a:tailEnd/>
          </a:ln>
        </p:spPr>
        <p:txBody>
          <a:bodyPr>
            <a:spAutoFit/>
          </a:bodyPr>
          <a:lstStyle/>
          <a:p>
            <a:pPr>
              <a:spcBef>
                <a:spcPct val="50000"/>
              </a:spcBef>
            </a:pPr>
            <a:r>
              <a:rPr lang="sk-SK" sz="1200">
                <a:solidFill>
                  <a:schemeClr val="bg1"/>
                </a:solidFill>
              </a:rPr>
              <a:t>Ľadové pleso</a:t>
            </a:r>
            <a:endParaRPr lang="en-US" sz="1200">
              <a:solidFill>
                <a:schemeClr val="bg1"/>
              </a:solidFill>
            </a:endParaRPr>
          </a:p>
        </p:txBody>
      </p:sp>
      <p:sp>
        <p:nvSpPr>
          <p:cNvPr id="36873" name="Text Box 12"/>
          <p:cNvSpPr txBox="1">
            <a:spLocks noChangeArrowheads="1"/>
          </p:cNvSpPr>
          <p:nvPr/>
        </p:nvSpPr>
        <p:spPr bwMode="auto">
          <a:xfrm>
            <a:off x="3851275" y="1125538"/>
            <a:ext cx="1728788" cy="274637"/>
          </a:xfrm>
          <a:prstGeom prst="rect">
            <a:avLst/>
          </a:prstGeom>
          <a:noFill/>
          <a:ln w="9525">
            <a:noFill/>
            <a:miter lim="800000"/>
            <a:headEnd/>
            <a:tailEnd/>
          </a:ln>
        </p:spPr>
        <p:txBody>
          <a:bodyPr>
            <a:spAutoFit/>
          </a:bodyPr>
          <a:lstStyle/>
          <a:p>
            <a:pPr>
              <a:spcBef>
                <a:spcPct val="50000"/>
              </a:spcBef>
            </a:pPr>
            <a:r>
              <a:rPr lang="sk-SK" sz="1200">
                <a:solidFill>
                  <a:schemeClr val="bg1"/>
                </a:solidFill>
              </a:rPr>
              <a:t>Morskie Oko</a:t>
            </a:r>
            <a:endParaRPr lang="en-US" sz="1200">
              <a:solidFill>
                <a:schemeClr val="bg1"/>
              </a:solidFill>
            </a:endParaRPr>
          </a:p>
        </p:txBody>
      </p:sp>
      <p:sp>
        <p:nvSpPr>
          <p:cNvPr id="36874" name="Text Box 13"/>
          <p:cNvSpPr txBox="1">
            <a:spLocks noChangeArrowheads="1"/>
          </p:cNvSpPr>
          <p:nvPr/>
        </p:nvSpPr>
        <p:spPr bwMode="auto">
          <a:xfrm>
            <a:off x="4067175" y="2205038"/>
            <a:ext cx="1728788" cy="274637"/>
          </a:xfrm>
          <a:prstGeom prst="rect">
            <a:avLst/>
          </a:prstGeom>
          <a:noFill/>
          <a:ln w="9525">
            <a:noFill/>
            <a:miter lim="800000"/>
            <a:headEnd/>
            <a:tailEnd/>
          </a:ln>
        </p:spPr>
        <p:txBody>
          <a:bodyPr>
            <a:spAutoFit/>
          </a:bodyPr>
          <a:lstStyle/>
          <a:p>
            <a:pPr>
              <a:spcBef>
                <a:spcPct val="50000"/>
              </a:spcBef>
            </a:pPr>
            <a:r>
              <a:rPr lang="sk-SK" sz="1200">
                <a:solidFill>
                  <a:schemeClr val="bg1"/>
                </a:solidFill>
              </a:rPr>
              <a:t>Szarny Staw</a:t>
            </a:r>
            <a:endParaRPr lang="en-US" sz="1200">
              <a:solidFill>
                <a:schemeClr val="bg1"/>
              </a:solidFill>
            </a:endParaRPr>
          </a:p>
        </p:txBody>
      </p:sp>
      <p:sp>
        <p:nvSpPr>
          <p:cNvPr id="36875" name="Text Box 14"/>
          <p:cNvSpPr txBox="1">
            <a:spLocks noChangeArrowheads="1"/>
          </p:cNvSpPr>
          <p:nvPr/>
        </p:nvSpPr>
        <p:spPr bwMode="auto">
          <a:xfrm>
            <a:off x="4643438" y="6021388"/>
            <a:ext cx="1944687" cy="274637"/>
          </a:xfrm>
          <a:prstGeom prst="rect">
            <a:avLst/>
          </a:prstGeom>
          <a:noFill/>
          <a:ln w="9525">
            <a:noFill/>
            <a:miter lim="800000"/>
            <a:headEnd/>
            <a:tailEnd/>
          </a:ln>
        </p:spPr>
        <p:txBody>
          <a:bodyPr>
            <a:spAutoFit/>
          </a:bodyPr>
          <a:lstStyle/>
          <a:p>
            <a:pPr>
              <a:spcBef>
                <a:spcPct val="50000"/>
              </a:spcBef>
            </a:pPr>
            <a:r>
              <a:rPr lang="sk-SK" sz="1200">
                <a:solidFill>
                  <a:schemeClr val="bg1"/>
                </a:solidFill>
              </a:rPr>
              <a:t>Popradské pleso</a:t>
            </a:r>
            <a:endParaRPr lang="en-US" sz="1200">
              <a:solidFill>
                <a:schemeClr val="bg1"/>
              </a:solidFill>
            </a:endParaRPr>
          </a:p>
        </p:txBody>
      </p:sp>
      <p:sp>
        <p:nvSpPr>
          <p:cNvPr id="36876" name="Text Box 15"/>
          <p:cNvSpPr txBox="1">
            <a:spLocks noChangeArrowheads="1"/>
          </p:cNvSpPr>
          <p:nvPr/>
        </p:nvSpPr>
        <p:spPr bwMode="auto">
          <a:xfrm>
            <a:off x="1116013" y="5013325"/>
            <a:ext cx="1655762" cy="274638"/>
          </a:xfrm>
          <a:prstGeom prst="rect">
            <a:avLst/>
          </a:prstGeom>
          <a:noFill/>
          <a:ln w="9525">
            <a:noFill/>
            <a:miter lim="800000"/>
            <a:headEnd/>
            <a:tailEnd/>
          </a:ln>
        </p:spPr>
        <p:txBody>
          <a:bodyPr>
            <a:spAutoFit/>
          </a:bodyPr>
          <a:lstStyle/>
          <a:p>
            <a:pPr>
              <a:spcBef>
                <a:spcPct val="50000"/>
              </a:spcBef>
            </a:pPr>
            <a:r>
              <a:rPr lang="sk-SK" sz="1200" b="1">
                <a:solidFill>
                  <a:schemeClr val="bg1"/>
                </a:solidFill>
              </a:rPr>
              <a:t>Capie pleso</a:t>
            </a:r>
            <a:endParaRPr lang="en-US" sz="1200" b="1">
              <a:solidFill>
                <a:schemeClr val="bg1"/>
              </a:solidFill>
            </a:endParaRPr>
          </a:p>
        </p:txBody>
      </p:sp>
      <p:sp>
        <p:nvSpPr>
          <p:cNvPr id="36877" name="Text Box 16"/>
          <p:cNvSpPr txBox="1">
            <a:spLocks noChangeArrowheads="1"/>
          </p:cNvSpPr>
          <p:nvPr/>
        </p:nvSpPr>
        <p:spPr bwMode="auto">
          <a:xfrm>
            <a:off x="0" y="5516563"/>
            <a:ext cx="2700338" cy="274637"/>
          </a:xfrm>
          <a:prstGeom prst="rect">
            <a:avLst/>
          </a:prstGeom>
          <a:noFill/>
          <a:ln w="9525">
            <a:noFill/>
            <a:miter lim="800000"/>
            <a:headEnd/>
            <a:tailEnd/>
          </a:ln>
        </p:spPr>
        <p:txBody>
          <a:bodyPr>
            <a:spAutoFit/>
          </a:bodyPr>
          <a:lstStyle/>
          <a:p>
            <a:pPr>
              <a:spcBef>
                <a:spcPct val="50000"/>
              </a:spcBef>
            </a:pPr>
            <a:r>
              <a:rPr lang="sk-SK" sz="1200" b="1">
                <a:solidFill>
                  <a:schemeClr val="bg1"/>
                </a:solidFill>
              </a:rPr>
              <a:t>Wahlenbergove plesá</a:t>
            </a:r>
            <a:endParaRPr lang="en-US" sz="1200" b="1">
              <a:solidFill>
                <a:schemeClr val="bg1"/>
              </a:solidFill>
            </a:endParaRPr>
          </a:p>
        </p:txBody>
      </p:sp>
      <p:sp>
        <p:nvSpPr>
          <p:cNvPr id="36878" name="Text Box 17"/>
          <p:cNvSpPr txBox="1">
            <a:spLocks noChangeArrowheads="1"/>
          </p:cNvSpPr>
          <p:nvPr/>
        </p:nvSpPr>
        <p:spPr bwMode="auto">
          <a:xfrm>
            <a:off x="4356100" y="3860800"/>
            <a:ext cx="1368425" cy="274638"/>
          </a:xfrm>
          <a:prstGeom prst="rect">
            <a:avLst/>
          </a:prstGeom>
          <a:noFill/>
          <a:ln w="9525">
            <a:noFill/>
            <a:miter lim="800000"/>
            <a:headEnd/>
            <a:tailEnd/>
          </a:ln>
        </p:spPr>
        <p:txBody>
          <a:bodyPr>
            <a:spAutoFit/>
          </a:bodyPr>
          <a:lstStyle/>
          <a:p>
            <a:pPr>
              <a:spcBef>
                <a:spcPct val="50000"/>
              </a:spcBef>
            </a:pPr>
            <a:r>
              <a:rPr lang="sk-SK" sz="1200">
                <a:solidFill>
                  <a:schemeClr val="bg1"/>
                </a:solidFill>
              </a:rPr>
              <a:t>Žabie plesá</a:t>
            </a:r>
            <a:endParaRPr lang="en-US" sz="1200">
              <a:solidFill>
                <a:schemeClr val="bg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2_15928"/>
          <p:cNvPicPr>
            <a:picLocks noChangeAspect="1" noChangeArrowheads="1"/>
          </p:cNvPicPr>
          <p:nvPr/>
        </p:nvPicPr>
        <p:blipFill>
          <a:blip r:embed="rId3" cstate="print"/>
          <a:srcRect/>
          <a:stretch>
            <a:fillRect/>
          </a:stretch>
        </p:blipFill>
        <p:spPr bwMode="auto">
          <a:xfrm>
            <a:off x="0" y="0"/>
            <a:ext cx="9144000" cy="4652963"/>
          </a:xfrm>
          <a:prstGeom prst="rect">
            <a:avLst/>
          </a:prstGeom>
          <a:noFill/>
          <a:ln w="9525">
            <a:noFill/>
            <a:miter lim="800000"/>
            <a:headEnd/>
            <a:tailEnd/>
          </a:ln>
        </p:spPr>
      </p:pic>
      <p:pic>
        <p:nvPicPr>
          <p:cNvPr id="37891" name="Picture 8" descr="strbske-pleso"/>
          <p:cNvPicPr>
            <a:picLocks noChangeAspect="1" noChangeArrowheads="1"/>
          </p:cNvPicPr>
          <p:nvPr/>
        </p:nvPicPr>
        <p:blipFill>
          <a:blip r:embed="rId4" cstate="print"/>
          <a:srcRect/>
          <a:stretch>
            <a:fillRect/>
          </a:stretch>
        </p:blipFill>
        <p:spPr bwMode="auto">
          <a:xfrm>
            <a:off x="0" y="4221163"/>
            <a:ext cx="3851275" cy="2636837"/>
          </a:xfrm>
          <a:prstGeom prst="rect">
            <a:avLst/>
          </a:prstGeom>
          <a:noFill/>
          <a:ln w="9525">
            <a:noFill/>
            <a:miter lim="800000"/>
            <a:headEnd/>
            <a:tailEnd/>
          </a:ln>
        </p:spPr>
      </p:pic>
      <p:pic>
        <p:nvPicPr>
          <p:cNvPr id="37892" name="Picture 10" descr="Strbske-pleso"/>
          <p:cNvPicPr>
            <a:picLocks noChangeAspect="1" noChangeArrowheads="1"/>
          </p:cNvPicPr>
          <p:nvPr/>
        </p:nvPicPr>
        <p:blipFill>
          <a:blip r:embed="rId5" cstate="print"/>
          <a:srcRect/>
          <a:stretch>
            <a:fillRect/>
          </a:stretch>
        </p:blipFill>
        <p:spPr bwMode="auto">
          <a:xfrm>
            <a:off x="3851275" y="4167188"/>
            <a:ext cx="5292725" cy="2690812"/>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title"/>
          </p:nvPr>
        </p:nvSpPr>
        <p:spPr>
          <a:xfrm>
            <a:off x="468313" y="188913"/>
            <a:ext cx="8229600" cy="1143000"/>
          </a:xfrm>
        </p:spPr>
        <p:txBody>
          <a:bodyPr/>
          <a:lstStyle/>
          <a:p>
            <a:pPr eaLnBrk="1" hangingPunct="1"/>
            <a:r>
              <a:rPr lang="sk-SK" sz="1800" b="1" smtClean="0">
                <a:solidFill>
                  <a:srgbClr val="0070C0"/>
                </a:solidFill>
              </a:rPr>
              <a:t>Najhlbšie tatranské plesá - slovenské</a:t>
            </a:r>
          </a:p>
        </p:txBody>
      </p:sp>
      <p:sp>
        <p:nvSpPr>
          <p:cNvPr id="38915" name="Rectangle 7"/>
          <p:cNvSpPr>
            <a:spLocks noGrp="1" noChangeArrowheads="1"/>
          </p:cNvSpPr>
          <p:nvPr>
            <p:ph type="body" sz="half" idx="4294967295"/>
          </p:nvPr>
        </p:nvSpPr>
        <p:spPr>
          <a:xfrm>
            <a:off x="900113" y="1628775"/>
            <a:ext cx="6767512" cy="4525963"/>
          </a:xfrm>
        </p:spPr>
        <p:txBody>
          <a:bodyPr/>
          <a:lstStyle/>
          <a:p>
            <a:pPr eaLnBrk="1" hangingPunct="1">
              <a:lnSpc>
                <a:spcPct val="90000"/>
              </a:lnSpc>
              <a:buFontTx/>
              <a:buNone/>
            </a:pPr>
            <a:r>
              <a:rPr lang="sk-SK" sz="2000" b="1" smtClean="0">
                <a:solidFill>
                  <a:srgbClr val="0070C0"/>
                </a:solidFill>
              </a:rPr>
              <a:t>Veľké Hincovo pleso 53,7 m</a:t>
            </a:r>
          </a:p>
          <a:p>
            <a:pPr eaLnBrk="1" hangingPunct="1">
              <a:lnSpc>
                <a:spcPct val="90000"/>
              </a:lnSpc>
              <a:buFontTx/>
              <a:buNone/>
            </a:pPr>
            <a:r>
              <a:rPr lang="sk-SK" sz="2000" b="1" smtClean="0">
                <a:solidFill>
                  <a:srgbClr val="0070C0"/>
                </a:solidFill>
              </a:rPr>
              <a:t>Nižné Terianske pleso 47,2 m</a:t>
            </a:r>
          </a:p>
          <a:p>
            <a:pPr eaLnBrk="1" hangingPunct="1">
              <a:lnSpc>
                <a:spcPct val="90000"/>
              </a:lnSpc>
              <a:buFontTx/>
              <a:buNone/>
            </a:pPr>
            <a:r>
              <a:rPr lang="sk-SK" sz="2000" smtClean="0">
                <a:solidFill>
                  <a:srgbClr val="0070C0"/>
                </a:solidFill>
              </a:rPr>
              <a:t>Nižné Temnosmrečinské pleso 37,8 m</a:t>
            </a:r>
          </a:p>
          <a:p>
            <a:pPr eaLnBrk="1" hangingPunct="1">
              <a:lnSpc>
                <a:spcPct val="90000"/>
              </a:lnSpc>
              <a:buFontTx/>
              <a:buNone/>
            </a:pPr>
            <a:r>
              <a:rPr lang="sk-SK" sz="2000" smtClean="0">
                <a:solidFill>
                  <a:srgbClr val="0070C0"/>
                </a:solidFill>
              </a:rPr>
              <a:t>Vyšné Žabie Bielovodské pleso 24,3 m</a:t>
            </a:r>
          </a:p>
          <a:p>
            <a:pPr eaLnBrk="1" hangingPunct="1">
              <a:lnSpc>
                <a:spcPct val="90000"/>
              </a:lnSpc>
              <a:buFontTx/>
              <a:buNone/>
            </a:pPr>
            <a:r>
              <a:rPr lang="sk-SK" sz="2000" smtClean="0">
                <a:solidFill>
                  <a:srgbClr val="0070C0"/>
                </a:solidFill>
              </a:rPr>
              <a:t>Zelené pleso Krivánske 23 m </a:t>
            </a:r>
          </a:p>
          <a:p>
            <a:pPr eaLnBrk="1" hangingPunct="1">
              <a:lnSpc>
                <a:spcPct val="90000"/>
              </a:lnSpc>
              <a:buFontTx/>
              <a:buNone/>
            </a:pPr>
            <a:r>
              <a:rPr lang="sk-SK" sz="2000" smtClean="0">
                <a:solidFill>
                  <a:srgbClr val="0070C0"/>
                </a:solidFill>
              </a:rPr>
              <a:t>Nižné Žabie Bielovodské pleso 20,2 m</a:t>
            </a:r>
          </a:p>
          <a:p>
            <a:pPr eaLnBrk="1" hangingPunct="1">
              <a:lnSpc>
                <a:spcPct val="90000"/>
              </a:lnSpc>
              <a:buFontTx/>
              <a:buNone/>
            </a:pPr>
            <a:r>
              <a:rPr lang="sk-SK" sz="2000" smtClean="0">
                <a:solidFill>
                  <a:srgbClr val="0070C0"/>
                </a:solidFill>
              </a:rPr>
              <a:t>Štrbské pleso 20 m</a:t>
            </a:r>
          </a:p>
          <a:p>
            <a:pPr eaLnBrk="1" hangingPunct="1">
              <a:lnSpc>
                <a:spcPct val="90000"/>
              </a:lnSpc>
              <a:buFontTx/>
              <a:buNone/>
            </a:pPr>
            <a:r>
              <a:rPr lang="sk-SK" sz="2000" smtClean="0">
                <a:solidFill>
                  <a:srgbClr val="0070C0"/>
                </a:solidFill>
              </a:rPr>
              <a:t>Vyšné Wahlenbergovo pleso 20 m</a:t>
            </a:r>
          </a:p>
          <a:p>
            <a:pPr eaLnBrk="1" hangingPunct="1">
              <a:lnSpc>
                <a:spcPct val="90000"/>
              </a:lnSpc>
              <a:buFontTx/>
              <a:buNone/>
            </a:pPr>
            <a:r>
              <a:rPr lang="sk-SK" sz="2000" smtClean="0">
                <a:solidFill>
                  <a:srgbClr val="0070C0"/>
                </a:solidFill>
              </a:rPr>
              <a:t>Vyšné Temnosmrečinské pleso 20 m</a:t>
            </a:r>
          </a:p>
          <a:p>
            <a:pPr eaLnBrk="1" hangingPunct="1">
              <a:lnSpc>
                <a:spcPct val="90000"/>
              </a:lnSpc>
              <a:buFontTx/>
              <a:buNone/>
            </a:pPr>
            <a:r>
              <a:rPr lang="sk-SK" sz="2000" smtClean="0">
                <a:solidFill>
                  <a:srgbClr val="0070C0"/>
                </a:solidFill>
              </a:rPr>
              <a:t>Litvorové pleso19,1 m</a:t>
            </a:r>
          </a:p>
          <a:p>
            <a:pPr eaLnBrk="1" hangingPunct="1">
              <a:lnSpc>
                <a:spcPct val="90000"/>
              </a:lnSpc>
              <a:buFontTx/>
              <a:buNone/>
            </a:pPr>
            <a:r>
              <a:rPr lang="sk-SK" sz="2000" smtClean="0">
                <a:solidFill>
                  <a:srgbClr val="0070C0"/>
                </a:solidFill>
              </a:rPr>
              <a:t>Popradské pleso17,6 m</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a:stretch>
            <a:fillRect/>
          </a:stretch>
        </p:blipFill>
        <p:spPr bwMode="auto">
          <a:xfrm>
            <a:off x="-47625" y="0"/>
            <a:ext cx="9191625" cy="6858000"/>
          </a:xfrm>
          <a:prstGeom prst="rect">
            <a:avLst/>
          </a:prstGeom>
          <a:noFill/>
          <a:ln w="9525">
            <a:noFill/>
            <a:miter lim="800000"/>
            <a:headEnd/>
            <a:tailEnd/>
          </a:ln>
        </p:spPr>
      </p:pic>
      <p:sp>
        <p:nvSpPr>
          <p:cNvPr id="39939" name="TextovéPole 6"/>
          <p:cNvSpPr txBox="1">
            <a:spLocks noChangeArrowheads="1"/>
          </p:cNvSpPr>
          <p:nvPr/>
        </p:nvSpPr>
        <p:spPr bwMode="auto">
          <a:xfrm>
            <a:off x="3492500" y="2565400"/>
            <a:ext cx="2735263" cy="368300"/>
          </a:xfrm>
          <a:prstGeom prst="rect">
            <a:avLst/>
          </a:prstGeom>
          <a:noFill/>
          <a:ln w="9525">
            <a:noFill/>
            <a:miter lim="800000"/>
            <a:headEnd/>
            <a:tailEnd/>
          </a:ln>
        </p:spPr>
        <p:txBody>
          <a:bodyPr>
            <a:spAutoFit/>
          </a:bodyPr>
          <a:lstStyle/>
          <a:p>
            <a:r>
              <a:rPr lang="sk-SK" b="1">
                <a:solidFill>
                  <a:srgbClr val="00B0F0"/>
                </a:solidFill>
              </a:rPr>
              <a:t>Morskie oko, 34,9 ha</a:t>
            </a:r>
          </a:p>
        </p:txBody>
      </p:sp>
      <p:sp>
        <p:nvSpPr>
          <p:cNvPr id="39940" name="TextovéPole 8"/>
          <p:cNvSpPr txBox="1">
            <a:spLocks noChangeArrowheads="1"/>
          </p:cNvSpPr>
          <p:nvPr/>
        </p:nvSpPr>
        <p:spPr bwMode="auto">
          <a:xfrm>
            <a:off x="0" y="4221163"/>
            <a:ext cx="3635375" cy="369887"/>
          </a:xfrm>
          <a:prstGeom prst="rect">
            <a:avLst/>
          </a:prstGeom>
          <a:noFill/>
          <a:ln w="9525">
            <a:noFill/>
            <a:miter lim="800000"/>
            <a:headEnd/>
            <a:tailEnd/>
          </a:ln>
        </p:spPr>
        <p:txBody>
          <a:bodyPr>
            <a:spAutoFit/>
          </a:bodyPr>
          <a:lstStyle/>
          <a:p>
            <a:r>
              <a:rPr lang="sk-SK" b="1">
                <a:solidFill>
                  <a:srgbClr val="002060"/>
                </a:solidFill>
              </a:rPr>
              <a:t>Szarny staw pod Rysami 76 m</a:t>
            </a:r>
          </a:p>
        </p:txBody>
      </p:sp>
      <p:sp>
        <p:nvSpPr>
          <p:cNvPr id="39941" name="TextovéPole 9"/>
          <p:cNvSpPr txBox="1">
            <a:spLocks noChangeArrowheads="1"/>
          </p:cNvSpPr>
          <p:nvPr/>
        </p:nvSpPr>
        <p:spPr bwMode="auto">
          <a:xfrm>
            <a:off x="1187450" y="476250"/>
            <a:ext cx="6985000" cy="400050"/>
          </a:xfrm>
          <a:prstGeom prst="rect">
            <a:avLst/>
          </a:prstGeom>
          <a:noFill/>
          <a:ln w="9525">
            <a:noFill/>
            <a:miter lim="800000"/>
            <a:headEnd/>
            <a:tailEnd/>
          </a:ln>
        </p:spPr>
        <p:txBody>
          <a:bodyPr>
            <a:spAutoFit/>
          </a:bodyPr>
          <a:lstStyle/>
          <a:p>
            <a:r>
              <a:rPr lang="sk-SK" sz="2000" b="1">
                <a:solidFill>
                  <a:srgbClr val="002060"/>
                </a:solidFill>
              </a:rPr>
              <a:t>Prečo sú na poľskej strane Tatier väčšie a hlbšie jazerá?</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cstate="print"/>
          <a:srcRect/>
          <a:stretch>
            <a:fillRect/>
          </a:stretch>
        </p:blipFill>
        <p:spPr bwMode="auto">
          <a:xfrm>
            <a:off x="-31750" y="0"/>
            <a:ext cx="9144000" cy="6858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ladovce%20matur,upraven%C3%A9_html_m7b62476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274638"/>
            <a:ext cx="8229600" cy="561975"/>
          </a:xfrm>
        </p:spPr>
        <p:txBody>
          <a:bodyPr/>
          <a:lstStyle/>
          <a:p>
            <a:pPr eaLnBrk="1" hangingPunct="1"/>
            <a:r>
              <a:rPr lang="sk-SK" sz="1600" b="1" smtClean="0"/>
              <a:t>Jazerá hradené zosuvom vo flyši</a:t>
            </a:r>
          </a:p>
        </p:txBody>
      </p:sp>
      <p:pic>
        <p:nvPicPr>
          <p:cNvPr id="44035" name="Picture 11" descr="Soubor:Jezerské jazero 1.jpg"/>
          <p:cNvPicPr>
            <a:picLocks noGrp="1" noChangeAspect="1" noChangeArrowheads="1"/>
          </p:cNvPicPr>
          <p:nvPr>
            <p:ph sz="quarter" idx="1"/>
          </p:nvPr>
        </p:nvPicPr>
        <p:blipFill>
          <a:blip r:embed="rId3" cstate="print"/>
          <a:srcRect/>
          <a:stretch>
            <a:fillRect/>
          </a:stretch>
        </p:blipFill>
        <p:spPr>
          <a:xfrm>
            <a:off x="611188" y="3867150"/>
            <a:ext cx="3600450" cy="2701925"/>
          </a:xfrm>
        </p:spPr>
      </p:pic>
      <p:pic>
        <p:nvPicPr>
          <p:cNvPr id="44036" name="Picture 5" descr="63a0f24d946329fdee102ed677e1b3a8"/>
          <p:cNvPicPr>
            <a:picLocks noGrp="1" noChangeAspect="1" noChangeArrowheads="1"/>
          </p:cNvPicPr>
          <p:nvPr>
            <p:ph sz="quarter" idx="2"/>
          </p:nvPr>
        </p:nvPicPr>
        <p:blipFill>
          <a:blip r:embed="rId4" cstate="print"/>
          <a:srcRect/>
          <a:stretch>
            <a:fillRect/>
          </a:stretch>
        </p:blipFill>
        <p:spPr>
          <a:xfrm>
            <a:off x="611188" y="1341438"/>
            <a:ext cx="3641725" cy="2379662"/>
          </a:xfrm>
        </p:spPr>
      </p:pic>
      <p:sp>
        <p:nvSpPr>
          <p:cNvPr id="44037" name="Rectangle 3"/>
          <p:cNvSpPr>
            <a:spLocks noGrp="1" noChangeArrowheads="1"/>
          </p:cNvSpPr>
          <p:nvPr>
            <p:ph type="body" sz="half" idx="3"/>
          </p:nvPr>
        </p:nvSpPr>
        <p:spPr/>
        <p:txBody>
          <a:bodyPr/>
          <a:lstStyle/>
          <a:p>
            <a:pPr eaLnBrk="1" hangingPunct="1">
              <a:buFontTx/>
              <a:buNone/>
            </a:pPr>
            <a:r>
              <a:rPr lang="sk-SK" sz="1400" smtClean="0"/>
              <a:t>Jazero Baňur – v katastri obce Jakubany, okres</a:t>
            </a:r>
          </a:p>
          <a:p>
            <a:pPr eaLnBrk="1" hangingPunct="1">
              <a:buFontTx/>
              <a:buNone/>
            </a:pPr>
            <a:r>
              <a:rPr lang="sk-SK" sz="1400" smtClean="0"/>
              <a:t>Stará Ľubovňa</a:t>
            </a:r>
          </a:p>
          <a:p>
            <a:pPr eaLnBrk="1" hangingPunct="1">
              <a:buFontTx/>
              <a:buNone/>
            </a:pPr>
            <a:endParaRPr lang="sk-SK" sz="1400" smtClean="0"/>
          </a:p>
          <a:p>
            <a:pPr eaLnBrk="1" hangingPunct="1">
              <a:buFontTx/>
              <a:buNone/>
            </a:pPr>
            <a:endParaRPr lang="sk-SK" sz="1400" smtClean="0"/>
          </a:p>
          <a:p>
            <a:pPr eaLnBrk="1" hangingPunct="1">
              <a:buFontTx/>
              <a:buNone/>
            </a:pPr>
            <a:endParaRPr lang="sk-SK" sz="1400" smtClean="0"/>
          </a:p>
          <a:p>
            <a:pPr eaLnBrk="1" hangingPunct="1">
              <a:buFontTx/>
              <a:buNone/>
            </a:pPr>
            <a:endParaRPr lang="sk-SK" sz="1400" smtClean="0"/>
          </a:p>
          <a:p>
            <a:pPr eaLnBrk="1" hangingPunct="1">
              <a:buFontTx/>
              <a:buNone/>
            </a:pPr>
            <a:endParaRPr lang="sk-SK" sz="1400" smtClean="0"/>
          </a:p>
          <a:p>
            <a:pPr eaLnBrk="1" hangingPunct="1">
              <a:buFontTx/>
              <a:buNone/>
            </a:pPr>
            <a:endParaRPr lang="sk-SK" sz="1400" smtClean="0"/>
          </a:p>
          <a:p>
            <a:pPr eaLnBrk="1" hangingPunct="1">
              <a:buFontTx/>
              <a:buNone/>
            </a:pPr>
            <a:endParaRPr lang="sk-SK" sz="1400" smtClean="0"/>
          </a:p>
          <a:p>
            <a:pPr eaLnBrk="1" hangingPunct="1">
              <a:buFontTx/>
              <a:buNone/>
            </a:pPr>
            <a:r>
              <a:rPr lang="sk-SK" sz="1400" smtClean="0"/>
              <a:t>Jezersko jazero – v katastri obce Jezersko</a:t>
            </a:r>
          </a:p>
          <a:p>
            <a:pPr eaLnBrk="1" hangingPunct="1">
              <a:buFontTx/>
              <a:buNone/>
            </a:pPr>
            <a:r>
              <a:rPr lang="sk-SK" sz="1400" smtClean="0"/>
              <a:t>6 m hĺbka</a:t>
            </a:r>
          </a:p>
          <a:p>
            <a:pPr eaLnBrk="1" hangingPunct="1">
              <a:buFontTx/>
              <a:buNone/>
            </a:pPr>
            <a:r>
              <a:rPr lang="sk-SK" sz="1400" smtClean="0"/>
              <a:t> </a:t>
            </a:r>
          </a:p>
          <a:p>
            <a:pPr eaLnBrk="1" hangingPunct="1">
              <a:buFontTx/>
              <a:buNone/>
            </a:pPr>
            <a:r>
              <a:rPr lang="sk-SK" sz="1400" smtClean="0"/>
              <a:t>Ďalšie jazerá: Ksenino jazero, Malé jazero,</a:t>
            </a:r>
          </a:p>
          <a:p>
            <a:pPr eaLnBrk="1" hangingPunct="1">
              <a:buFontTx/>
              <a:buNone/>
            </a:pPr>
            <a:r>
              <a:rPr lang="sk-SK" sz="1400" smtClean="0"/>
              <a:t>Veľké jazero, Osturnianske jazerá (Spišská </a:t>
            </a:r>
          </a:p>
          <a:p>
            <a:pPr eaLnBrk="1" hangingPunct="1">
              <a:buFontTx/>
              <a:buNone/>
            </a:pPr>
            <a:r>
              <a:rPr lang="sk-SK" sz="1400" smtClean="0"/>
              <a:t>Magura)</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print"/>
          <a:srcRect/>
          <a:stretch>
            <a:fillRect/>
          </a:stretch>
        </p:blipFill>
        <p:spPr bwMode="auto">
          <a:xfrm>
            <a:off x="1763713" y="1268413"/>
            <a:ext cx="5581650" cy="4943475"/>
          </a:xfrm>
          <a:prstGeom prst="rect">
            <a:avLst/>
          </a:prstGeom>
          <a:noFill/>
          <a:ln w="9525">
            <a:noFill/>
            <a:miter lim="800000"/>
            <a:headEnd/>
            <a:tailEnd/>
          </a:ln>
        </p:spPr>
      </p:pic>
      <p:sp>
        <p:nvSpPr>
          <p:cNvPr id="4" name="Elipsa 3"/>
          <p:cNvSpPr/>
          <p:nvPr/>
        </p:nvSpPr>
        <p:spPr>
          <a:xfrm>
            <a:off x="2700338" y="4149725"/>
            <a:ext cx="1150937" cy="50323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sp>
        <p:nvSpPr>
          <p:cNvPr id="5" name="Elipsa 4"/>
          <p:cNvSpPr/>
          <p:nvPr/>
        </p:nvSpPr>
        <p:spPr>
          <a:xfrm>
            <a:off x="3635375" y="3573463"/>
            <a:ext cx="1081088" cy="431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sp>
        <p:nvSpPr>
          <p:cNvPr id="6" name="Elipsa 5"/>
          <p:cNvSpPr/>
          <p:nvPr/>
        </p:nvSpPr>
        <p:spPr>
          <a:xfrm>
            <a:off x="4500563" y="2349500"/>
            <a:ext cx="719137" cy="431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6083" name="BlokTextu 6"/>
          <p:cNvSpPr txBox="1">
            <a:spLocks noChangeArrowheads="1"/>
          </p:cNvSpPr>
          <p:nvPr/>
        </p:nvSpPr>
        <p:spPr bwMode="auto">
          <a:xfrm>
            <a:off x="4356100" y="2852738"/>
            <a:ext cx="3455988" cy="277812"/>
          </a:xfrm>
          <a:prstGeom prst="rect">
            <a:avLst/>
          </a:prstGeom>
          <a:noFill/>
          <a:ln w="9525">
            <a:noFill/>
            <a:miter lim="800000"/>
            <a:headEnd/>
            <a:tailEnd/>
          </a:ln>
        </p:spPr>
        <p:txBody>
          <a:bodyPr>
            <a:spAutoFit/>
          </a:bodyPr>
          <a:lstStyle/>
          <a:p>
            <a:r>
              <a:rPr lang="sk-SK" sz="1200">
                <a:solidFill>
                  <a:schemeClr val="bg1"/>
                </a:solidFill>
              </a:rPr>
              <a:t>Jezersko jazero</a:t>
            </a:r>
            <a:endParaRPr lang="cs-CZ" sz="1200">
              <a:solidFill>
                <a:schemeClr val="bg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title"/>
          </p:nvPr>
        </p:nvSpPr>
        <p:spPr>
          <a:xfrm>
            <a:off x="323850" y="274638"/>
            <a:ext cx="8362950" cy="561975"/>
          </a:xfrm>
        </p:spPr>
        <p:txBody>
          <a:bodyPr/>
          <a:lstStyle/>
          <a:p>
            <a:pPr eaLnBrk="1" hangingPunct="1"/>
            <a:r>
              <a:rPr lang="sk-SK" sz="1600" b="1" smtClean="0"/>
              <a:t>Jazerá hradené zosuvom vo vulkanitoch</a:t>
            </a:r>
            <a:br>
              <a:rPr lang="sk-SK" sz="1600" b="1" smtClean="0"/>
            </a:br>
            <a:r>
              <a:rPr lang="sk-SK" sz="1400" smtClean="0"/>
              <a:t>Morské oko – Vihorlat, zosuv zahradil potok Okna, nadm.v. 619 m, max hĺbka 25,1 m,</a:t>
            </a:r>
            <a:r>
              <a:rPr lang="sk-SK" sz="1800" smtClean="0"/>
              <a:t> </a:t>
            </a:r>
            <a:r>
              <a:rPr lang="sk-SK" sz="1400" smtClean="0"/>
              <a:t>v 80 rokoch 19. stor. bol vybudovaný umelý priehradný múr, ktorý zväčšil plochu jazera o cca 7 ha na dnešných 13,8 ha</a:t>
            </a:r>
            <a:br>
              <a:rPr lang="sk-SK" sz="1400" smtClean="0"/>
            </a:br>
            <a:r>
              <a:rPr lang="sk-SK" sz="1400" smtClean="0"/>
              <a:t>Malé Vihorlatské jazero</a:t>
            </a:r>
            <a:r>
              <a:rPr lang="sk-SK" sz="1400" b="1" smtClean="0"/>
              <a:t>, Kotlík</a:t>
            </a:r>
            <a:r>
              <a:rPr lang="sk-SK" sz="1400" smtClean="0"/>
              <a:t>, Podstavka </a:t>
            </a:r>
            <a:endParaRPr lang="sk-SK" sz="1800" smtClean="0"/>
          </a:p>
        </p:txBody>
      </p:sp>
      <p:pic>
        <p:nvPicPr>
          <p:cNvPr id="47107" name="Picture 10" descr="TOM45a482_vihorlat15"/>
          <p:cNvPicPr>
            <a:picLocks noChangeAspect="1" noChangeArrowheads="1"/>
          </p:cNvPicPr>
          <p:nvPr/>
        </p:nvPicPr>
        <p:blipFill>
          <a:blip r:embed="rId3" cstate="print"/>
          <a:srcRect/>
          <a:stretch>
            <a:fillRect/>
          </a:stretch>
        </p:blipFill>
        <p:spPr bwMode="auto">
          <a:xfrm>
            <a:off x="0" y="1125538"/>
            <a:ext cx="9144000" cy="5732462"/>
          </a:xfrm>
          <a:prstGeom prst="rect">
            <a:avLst/>
          </a:prstGeom>
          <a:noFill/>
          <a:ln w="9525">
            <a:noFill/>
            <a:miter lim="800000"/>
            <a:headEnd/>
            <a:tailEnd/>
          </a:ln>
        </p:spPr>
      </p:pic>
      <p:pic>
        <p:nvPicPr>
          <p:cNvPr id="47108" name="Picture 12" descr="9f976ddb-2337-4742-812f-290928d6cb08"/>
          <p:cNvPicPr>
            <a:picLocks noGrp="1" noChangeAspect="1" noChangeArrowheads="1"/>
          </p:cNvPicPr>
          <p:nvPr>
            <p:ph idx="1"/>
          </p:nvPr>
        </p:nvPicPr>
        <p:blipFill>
          <a:blip r:embed="rId4" cstate="print"/>
          <a:srcRect/>
          <a:stretch>
            <a:fillRect/>
          </a:stretch>
        </p:blipFill>
        <p:spPr>
          <a:xfrm>
            <a:off x="0" y="3937000"/>
            <a:ext cx="5459413" cy="2921000"/>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print"/>
          <a:srcRect/>
          <a:stretch>
            <a:fillRect/>
          </a:stretch>
        </p:blipFill>
        <p:spPr bwMode="auto">
          <a:xfrm>
            <a:off x="0" y="1588"/>
            <a:ext cx="9144000" cy="6854825"/>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274638"/>
            <a:ext cx="8229600" cy="993775"/>
          </a:xfrm>
        </p:spPr>
        <p:txBody>
          <a:bodyPr/>
          <a:lstStyle/>
          <a:p>
            <a:pPr eaLnBrk="1" hangingPunct="1"/>
            <a:r>
              <a:rPr lang="sk-SK" sz="1600" b="1" smtClean="0"/>
              <a:t>Jazerá hradené zosuvom vo vulkanitoch</a:t>
            </a:r>
            <a:br>
              <a:rPr lang="sk-SK" sz="1600" b="1" smtClean="0"/>
            </a:br>
            <a:r>
              <a:rPr lang="sk-SK" sz="1400" smtClean="0"/>
              <a:t>Jazero </a:t>
            </a:r>
            <a:r>
              <a:rPr lang="sk-SK" sz="1400" b="1" smtClean="0"/>
              <a:t>Izra </a:t>
            </a:r>
            <a:r>
              <a:rPr lang="sk-SK" sz="1400" smtClean="0"/>
              <a:t>v Slanských vrchoch (podcelok Milič) 434 m n.m., 3,7 ha, antropogénnou úpravou hrádze sa zväčšila plocha, Malá Izra 0,77 ha, tiež v tomto podcelku, </a:t>
            </a:r>
            <a:r>
              <a:rPr lang="sk-SK" sz="1400" b="1" smtClean="0"/>
              <a:t>Žakýlske pleso </a:t>
            </a:r>
            <a:r>
              <a:rPr lang="sk-SK" sz="1400" smtClean="0"/>
              <a:t>v Štiavnických vrchoch</a:t>
            </a:r>
            <a:endParaRPr lang="sk-SK" sz="1600" smtClean="0"/>
          </a:p>
        </p:txBody>
      </p:sp>
      <p:pic>
        <p:nvPicPr>
          <p:cNvPr id="49155" name="Picture 5" descr="2797"/>
          <p:cNvPicPr>
            <a:picLocks noChangeAspect="1" noChangeArrowheads="1"/>
          </p:cNvPicPr>
          <p:nvPr/>
        </p:nvPicPr>
        <p:blipFill>
          <a:blip r:embed="rId3" cstate="print"/>
          <a:srcRect/>
          <a:stretch>
            <a:fillRect/>
          </a:stretch>
        </p:blipFill>
        <p:spPr bwMode="auto">
          <a:xfrm>
            <a:off x="323850" y="1196975"/>
            <a:ext cx="5726113" cy="3721100"/>
          </a:xfrm>
          <a:prstGeom prst="rect">
            <a:avLst/>
          </a:prstGeom>
          <a:noFill/>
          <a:ln w="9525">
            <a:noFill/>
            <a:miter lim="800000"/>
            <a:headEnd/>
            <a:tailEnd/>
          </a:ln>
        </p:spPr>
      </p:pic>
      <p:pic>
        <p:nvPicPr>
          <p:cNvPr id="49156" name="Picture 7" descr="%C5%BDak%C3%BDlske_pleso"/>
          <p:cNvPicPr>
            <a:picLocks noGrp="1" noChangeAspect="1" noChangeArrowheads="1"/>
          </p:cNvPicPr>
          <p:nvPr>
            <p:ph idx="1"/>
          </p:nvPr>
        </p:nvPicPr>
        <p:blipFill>
          <a:blip r:embed="rId4" cstate="print"/>
          <a:srcRect/>
          <a:stretch>
            <a:fillRect/>
          </a:stretch>
        </p:blipFill>
        <p:spPr>
          <a:xfrm>
            <a:off x="4284663" y="3213100"/>
            <a:ext cx="4456112" cy="3341688"/>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6"/>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50179" name="Picture 5" descr="Jazero Blatné"/>
          <p:cNvPicPr>
            <a:picLocks noChangeAspect="1" noChangeArrowheads="1"/>
          </p:cNvPicPr>
          <p:nvPr/>
        </p:nvPicPr>
        <p:blipFill>
          <a:blip r:embed="rId4" cstate="print"/>
          <a:srcRect/>
          <a:stretch>
            <a:fillRect/>
          </a:stretch>
        </p:blipFill>
        <p:spPr bwMode="auto">
          <a:xfrm>
            <a:off x="5337175" y="0"/>
            <a:ext cx="3806825" cy="2471738"/>
          </a:xfrm>
          <a:prstGeom prst="rect">
            <a:avLst/>
          </a:prstGeom>
          <a:noFill/>
          <a:ln w="9525">
            <a:noFill/>
            <a:miter lim="800000"/>
            <a:headEnd/>
            <a:tailEnd/>
          </a:ln>
        </p:spPr>
      </p:pic>
      <p:sp>
        <p:nvSpPr>
          <p:cNvPr id="50180" name="BlokTextu 7"/>
          <p:cNvSpPr txBox="1">
            <a:spLocks noChangeArrowheads="1"/>
          </p:cNvSpPr>
          <p:nvPr/>
        </p:nvSpPr>
        <p:spPr bwMode="auto">
          <a:xfrm>
            <a:off x="971550" y="4941888"/>
            <a:ext cx="7632700" cy="738187"/>
          </a:xfrm>
          <a:prstGeom prst="rect">
            <a:avLst/>
          </a:prstGeom>
          <a:noFill/>
          <a:ln w="9525">
            <a:noFill/>
            <a:miter lim="800000"/>
            <a:headEnd/>
            <a:tailEnd/>
          </a:ln>
        </p:spPr>
        <p:txBody>
          <a:bodyPr>
            <a:spAutoFit/>
          </a:bodyPr>
          <a:lstStyle/>
          <a:p>
            <a:r>
              <a:rPr lang="sk-SK" sz="1400" b="1">
                <a:solidFill>
                  <a:schemeClr val="bg1"/>
                </a:solidFill>
              </a:rPr>
              <a:t>Jazerá hradené zosuvom</a:t>
            </a:r>
            <a:br>
              <a:rPr lang="sk-SK" sz="1400" b="1">
                <a:solidFill>
                  <a:schemeClr val="bg1"/>
                </a:solidFill>
              </a:rPr>
            </a:br>
            <a:r>
              <a:rPr lang="sk-SK" sz="1400">
                <a:solidFill>
                  <a:schemeClr val="bg1"/>
                </a:solidFill>
              </a:rPr>
              <a:t>Jazero Blatné – vytvorené skalným zrútením v doline Blatná, kde bol prehradený rovnomenný tok, ojedinelý jav v jadrových pohoriach – Veľká Fatra</a:t>
            </a:r>
            <a:endParaRPr lang="cs-CZ" sz="1400">
              <a:solidFill>
                <a:schemeClr val="bg1"/>
              </a:solidFill>
            </a:endParaRPr>
          </a:p>
        </p:txBody>
      </p:sp>
      <p:sp>
        <p:nvSpPr>
          <p:cNvPr id="9" name="Ovál 8"/>
          <p:cNvSpPr/>
          <p:nvPr/>
        </p:nvSpPr>
        <p:spPr>
          <a:xfrm>
            <a:off x="2339975" y="3141663"/>
            <a:ext cx="1368425" cy="863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5" descr="2Q=="/>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cs-CZ"/>
          </a:p>
        </p:txBody>
      </p:sp>
      <p:pic>
        <p:nvPicPr>
          <p:cNvPr id="51203" name="Picture 8" descr="33007403"/>
          <p:cNvPicPr>
            <a:picLocks noChangeAspect="1" noChangeArrowheads="1"/>
          </p:cNvPicPr>
          <p:nvPr/>
        </p:nvPicPr>
        <p:blipFill>
          <a:blip r:embed="rId3" cstate="print"/>
          <a:srcRect/>
          <a:stretch>
            <a:fillRect/>
          </a:stretch>
        </p:blipFill>
        <p:spPr bwMode="auto">
          <a:xfrm>
            <a:off x="11113" y="-26988"/>
            <a:ext cx="9132887" cy="6884988"/>
          </a:xfrm>
          <a:prstGeom prst="rect">
            <a:avLst/>
          </a:prstGeom>
          <a:noFill/>
          <a:ln w="9525">
            <a:noFill/>
            <a:miter lim="800000"/>
            <a:headEnd/>
            <a:tailEnd/>
          </a:ln>
        </p:spPr>
      </p:pic>
      <p:sp>
        <p:nvSpPr>
          <p:cNvPr id="51204" name="BlokTextu 4"/>
          <p:cNvSpPr txBox="1">
            <a:spLocks noChangeArrowheads="1"/>
          </p:cNvSpPr>
          <p:nvPr/>
        </p:nvSpPr>
        <p:spPr bwMode="auto">
          <a:xfrm>
            <a:off x="1979613" y="404813"/>
            <a:ext cx="5832475" cy="369887"/>
          </a:xfrm>
          <a:prstGeom prst="rect">
            <a:avLst/>
          </a:prstGeom>
          <a:noFill/>
          <a:ln w="9525">
            <a:noFill/>
            <a:miter lim="800000"/>
            <a:headEnd/>
            <a:tailEnd/>
          </a:ln>
        </p:spPr>
        <p:txBody>
          <a:bodyPr>
            <a:spAutoFit/>
          </a:bodyPr>
          <a:lstStyle/>
          <a:p>
            <a:pPr algn="ctr">
              <a:spcBef>
                <a:spcPct val="50000"/>
              </a:spcBef>
            </a:pPr>
            <a:r>
              <a:rPr lang="sk-SK" b="1"/>
              <a:t>Eolické jazerá – Borská nížina, Lakšárskej jazero</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aus_glacier"/>
          <p:cNvPicPr>
            <a:picLocks noChangeAspect="1" noChangeArrowheads="1"/>
          </p:cNvPicPr>
          <p:nvPr/>
        </p:nvPicPr>
        <p:blipFill>
          <a:blip r:embed="rId3" cstate="print"/>
          <a:srcRect/>
          <a:stretch>
            <a:fillRect/>
          </a:stretch>
        </p:blipFill>
        <p:spPr bwMode="auto">
          <a:xfrm>
            <a:off x="-180975" y="-19050"/>
            <a:ext cx="9577388" cy="7192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79388" y="274638"/>
            <a:ext cx="8964612" cy="777875"/>
          </a:xfrm>
        </p:spPr>
        <p:txBody>
          <a:bodyPr/>
          <a:lstStyle/>
          <a:p>
            <a:pPr eaLnBrk="1" hangingPunct="1"/>
            <a:r>
              <a:rPr lang="sk-SK" sz="1600" b="1" smtClean="0"/>
              <a:t>Prameniskové jazerá </a:t>
            </a:r>
            <a:br>
              <a:rPr lang="sk-SK" sz="1600" b="1" smtClean="0"/>
            </a:br>
            <a:r>
              <a:rPr lang="sk-SK" sz="1400" b="1" smtClean="0"/>
              <a:t>Jazierko v Jazernici</a:t>
            </a:r>
            <a:r>
              <a:rPr lang="sk-SK" sz="1400" smtClean="0"/>
              <a:t>, najvýznamnejšie prameniskové jazierko u nás, v Turčianskej kotline na pravom brehu Turca, je vyživované jeho podzemnými vodami, dĺžka 35, šírka 25 m.</a:t>
            </a:r>
            <a:br>
              <a:rPr lang="sk-SK" sz="1400" smtClean="0"/>
            </a:br>
            <a:r>
              <a:rPr lang="sk-SK" sz="1400" smtClean="0"/>
              <a:t>Prameniskové jazero </a:t>
            </a:r>
            <a:r>
              <a:rPr lang="sk-SK" sz="1400" b="1" smtClean="0"/>
              <a:t>Bezedné</a:t>
            </a:r>
            <a:r>
              <a:rPr lang="sk-SK" sz="1400" smtClean="0"/>
              <a:t> (menšie foto), pôvodom eolické jazero pri obci Plavecký Štvrtok, je vyživované podzemnými vodami, zarastá vegetáciou, PR Bezedné</a:t>
            </a:r>
            <a:endParaRPr lang="sk-SK" sz="1400" b="1" smtClean="0"/>
          </a:p>
        </p:txBody>
      </p:sp>
      <p:pic>
        <p:nvPicPr>
          <p:cNvPr id="52227" name="Picture 5" descr="JAZIERKO PRI JAZERNICI"/>
          <p:cNvPicPr>
            <a:picLocks noChangeAspect="1" noChangeArrowheads="1"/>
          </p:cNvPicPr>
          <p:nvPr/>
        </p:nvPicPr>
        <p:blipFill>
          <a:blip r:embed="rId3" cstate="print"/>
          <a:srcRect/>
          <a:stretch>
            <a:fillRect/>
          </a:stretch>
        </p:blipFill>
        <p:spPr bwMode="auto">
          <a:xfrm>
            <a:off x="0" y="1268413"/>
            <a:ext cx="9144000" cy="5589587"/>
          </a:xfrm>
          <a:prstGeom prst="rect">
            <a:avLst/>
          </a:prstGeom>
          <a:noFill/>
          <a:ln w="9525">
            <a:noFill/>
            <a:miter lim="800000"/>
            <a:headEnd/>
            <a:tailEnd/>
          </a:ln>
        </p:spPr>
      </p:pic>
      <p:pic>
        <p:nvPicPr>
          <p:cNvPr id="52228" name="Picture 11" descr="jazerobezedne"/>
          <p:cNvPicPr>
            <a:picLocks noGrp="1" noChangeAspect="1" noChangeArrowheads="1"/>
          </p:cNvPicPr>
          <p:nvPr>
            <p:ph idx="1"/>
          </p:nvPr>
        </p:nvPicPr>
        <p:blipFill>
          <a:blip r:embed="rId4" cstate="print"/>
          <a:srcRect/>
          <a:stretch>
            <a:fillRect/>
          </a:stretch>
        </p:blipFill>
        <p:spPr>
          <a:xfrm>
            <a:off x="0" y="1268413"/>
            <a:ext cx="3770313" cy="2827337"/>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3251" name="BlokTextu 2"/>
          <p:cNvSpPr txBox="1">
            <a:spLocks noChangeArrowheads="1"/>
          </p:cNvSpPr>
          <p:nvPr/>
        </p:nvSpPr>
        <p:spPr bwMode="auto">
          <a:xfrm>
            <a:off x="2268538" y="5949950"/>
            <a:ext cx="3527425" cy="306388"/>
          </a:xfrm>
          <a:prstGeom prst="rect">
            <a:avLst/>
          </a:prstGeom>
          <a:noFill/>
          <a:ln w="9525">
            <a:noFill/>
            <a:miter lim="800000"/>
            <a:headEnd/>
            <a:tailEnd/>
          </a:ln>
        </p:spPr>
        <p:txBody>
          <a:bodyPr>
            <a:spAutoFit/>
          </a:bodyPr>
          <a:lstStyle/>
          <a:p>
            <a:r>
              <a:rPr lang="sk-SK" sz="1400">
                <a:solidFill>
                  <a:schemeClr val="bg1"/>
                </a:solidFill>
              </a:rPr>
              <a:t>Jazernícke jazierko</a:t>
            </a:r>
            <a:endParaRPr lang="cs-CZ" sz="1400">
              <a:solidFill>
                <a:schemeClr val="bg1"/>
              </a:solidFill>
            </a:endParaRPr>
          </a:p>
        </p:txBody>
      </p:sp>
      <p:sp>
        <p:nvSpPr>
          <p:cNvPr id="4" name="Ovál 3"/>
          <p:cNvSpPr/>
          <p:nvPr/>
        </p:nvSpPr>
        <p:spPr>
          <a:xfrm>
            <a:off x="2411413" y="4868863"/>
            <a:ext cx="1368425" cy="1008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274638"/>
            <a:ext cx="8229600" cy="561975"/>
          </a:xfrm>
        </p:spPr>
        <p:txBody>
          <a:bodyPr/>
          <a:lstStyle/>
          <a:p>
            <a:pPr eaLnBrk="1" hangingPunct="1"/>
            <a:r>
              <a:rPr lang="sk-SK" sz="1600" b="1" smtClean="0"/>
              <a:t>Krasové jazerá</a:t>
            </a:r>
            <a:br>
              <a:rPr lang="sk-SK" sz="1600" b="1" smtClean="0"/>
            </a:br>
            <a:r>
              <a:rPr lang="sk-SK" sz="1400" smtClean="0"/>
              <a:t>Jašteričie jazero – najväčšie krasové jazero na Slovensku, v Silickej planine, 1,22 ha, vzniklo upchatím krasovej jamy</a:t>
            </a:r>
            <a:endParaRPr lang="sk-SK" sz="1600" b="1" smtClean="0"/>
          </a:p>
        </p:txBody>
      </p:sp>
      <p:sp>
        <p:nvSpPr>
          <p:cNvPr id="54275" name="Rectangle 3"/>
          <p:cNvSpPr>
            <a:spLocks noGrp="1" noChangeArrowheads="1"/>
          </p:cNvSpPr>
          <p:nvPr>
            <p:ph type="body" idx="1"/>
          </p:nvPr>
        </p:nvSpPr>
        <p:spPr/>
        <p:txBody>
          <a:bodyPr/>
          <a:lstStyle/>
          <a:p>
            <a:pPr eaLnBrk="1" hangingPunct="1">
              <a:buFontTx/>
              <a:buNone/>
            </a:pPr>
            <a:r>
              <a:rPr lang="sk-SK" sz="1400" smtClean="0"/>
              <a:t>Jašteričie jazero                                       Smradľavé jazierko – v Silickej planine v katastri obce Kečov,</a:t>
            </a:r>
          </a:p>
          <a:p>
            <a:pPr eaLnBrk="1" hangingPunct="1">
              <a:buFontTx/>
              <a:buNone/>
            </a:pPr>
            <a:r>
              <a:rPr lang="sk-SK" sz="1400" smtClean="0"/>
              <a:t>                                                                 zarastá a je v štádiu zániku, podobne i Jašteričie jazero</a:t>
            </a:r>
          </a:p>
        </p:txBody>
      </p:sp>
      <p:pic>
        <p:nvPicPr>
          <p:cNvPr id="54276" name="Picture 5" descr="Toto%20zostalo%20z%20jastericieho%20jazera%201-m"/>
          <p:cNvPicPr>
            <a:picLocks noChangeAspect="1" noChangeArrowheads="1"/>
          </p:cNvPicPr>
          <p:nvPr/>
        </p:nvPicPr>
        <p:blipFill>
          <a:blip r:embed="rId3" cstate="print"/>
          <a:srcRect/>
          <a:stretch>
            <a:fillRect/>
          </a:stretch>
        </p:blipFill>
        <p:spPr bwMode="auto">
          <a:xfrm>
            <a:off x="468313" y="2276475"/>
            <a:ext cx="3097212" cy="3889375"/>
          </a:xfrm>
          <a:prstGeom prst="rect">
            <a:avLst/>
          </a:prstGeom>
          <a:noFill/>
          <a:ln w="9525">
            <a:noFill/>
            <a:miter lim="800000"/>
            <a:headEnd/>
            <a:tailEnd/>
          </a:ln>
        </p:spPr>
      </p:pic>
      <p:pic>
        <p:nvPicPr>
          <p:cNvPr id="54277" name="Picture 7" descr="e99ecdd9-aafd-4a33-9d2b-3543ef3ae5aa"/>
          <p:cNvPicPr>
            <a:picLocks noChangeAspect="1" noChangeArrowheads="1"/>
          </p:cNvPicPr>
          <p:nvPr/>
        </p:nvPicPr>
        <p:blipFill>
          <a:blip r:embed="rId4" cstate="print"/>
          <a:srcRect/>
          <a:stretch>
            <a:fillRect/>
          </a:stretch>
        </p:blipFill>
        <p:spPr bwMode="auto">
          <a:xfrm>
            <a:off x="3779838" y="2276475"/>
            <a:ext cx="4991100" cy="3889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IMG_174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56323" name="Picture 5" descr="Soubor:Tajba.jpg"/>
          <p:cNvPicPr>
            <a:picLocks noChangeAspect="1" noChangeArrowheads="1"/>
          </p:cNvPicPr>
          <p:nvPr/>
        </p:nvPicPr>
        <p:blipFill>
          <a:blip r:embed="rId4" cstate="print"/>
          <a:srcRect/>
          <a:stretch>
            <a:fillRect/>
          </a:stretch>
        </p:blipFill>
        <p:spPr bwMode="auto">
          <a:xfrm>
            <a:off x="4697413" y="0"/>
            <a:ext cx="4446587" cy="3068638"/>
          </a:xfrm>
          <a:prstGeom prst="rect">
            <a:avLst/>
          </a:prstGeom>
          <a:noFill/>
          <a:ln w="9525">
            <a:noFill/>
            <a:miter lim="800000"/>
            <a:headEnd/>
            <a:tailEnd/>
          </a:ln>
        </p:spPr>
      </p:pic>
      <p:pic>
        <p:nvPicPr>
          <p:cNvPr id="56324" name="Picture 7" descr="Súbor:Emys orbicularis Tajba.jpg"/>
          <p:cNvPicPr>
            <a:picLocks noChangeAspect="1" noChangeArrowheads="1"/>
          </p:cNvPicPr>
          <p:nvPr/>
        </p:nvPicPr>
        <p:blipFill>
          <a:blip r:embed="rId5" cstate="print"/>
          <a:srcRect/>
          <a:stretch>
            <a:fillRect/>
          </a:stretch>
        </p:blipFill>
        <p:spPr bwMode="auto">
          <a:xfrm>
            <a:off x="0" y="4157663"/>
            <a:ext cx="3851275" cy="2700337"/>
          </a:xfrm>
          <a:prstGeom prst="rect">
            <a:avLst/>
          </a:prstGeom>
          <a:noFill/>
          <a:ln w="9525">
            <a:noFill/>
            <a:miter lim="800000"/>
            <a:headEnd/>
            <a:tailEnd/>
          </a:ln>
        </p:spPr>
      </p:pic>
      <p:sp>
        <p:nvSpPr>
          <p:cNvPr id="56325" name="BlokTextu 4"/>
          <p:cNvSpPr txBox="1">
            <a:spLocks noChangeArrowheads="1"/>
          </p:cNvSpPr>
          <p:nvPr/>
        </p:nvSpPr>
        <p:spPr bwMode="auto">
          <a:xfrm>
            <a:off x="4427538" y="5229225"/>
            <a:ext cx="4392612" cy="1323975"/>
          </a:xfrm>
          <a:prstGeom prst="rect">
            <a:avLst/>
          </a:prstGeom>
          <a:noFill/>
          <a:ln w="9525">
            <a:noFill/>
            <a:miter lim="800000"/>
            <a:headEnd/>
            <a:tailEnd/>
          </a:ln>
        </p:spPr>
        <p:txBody>
          <a:bodyPr>
            <a:spAutoFit/>
          </a:bodyPr>
          <a:lstStyle/>
          <a:p>
            <a:r>
              <a:rPr lang="sk-SK" sz="1600" b="1">
                <a:solidFill>
                  <a:schemeClr val="bg1"/>
                </a:solidFill>
              </a:rPr>
              <a:t>Jazerá na dolných tokoch riek</a:t>
            </a:r>
          </a:p>
          <a:p>
            <a:r>
              <a:rPr lang="sk-SK" sz="1600" b="1">
                <a:solidFill>
                  <a:schemeClr val="bg1"/>
                </a:solidFill>
              </a:rPr>
              <a:t/>
            </a:r>
            <a:br>
              <a:rPr lang="sk-SK" sz="1600" b="1">
                <a:solidFill>
                  <a:schemeClr val="bg1"/>
                </a:solidFill>
              </a:rPr>
            </a:br>
            <a:r>
              <a:rPr lang="sk-SK" sz="1600" b="1">
                <a:solidFill>
                  <a:schemeClr val="bg1"/>
                </a:solidFill>
              </a:rPr>
              <a:t>Jazero Tajba – mŕtve rameno Bodrogu, je súčasťou NPR – Korytnačka močiarna (emys orbicularis)</a:t>
            </a:r>
            <a:endParaRPr lang="cs-CZ" sz="1600" b="1">
              <a:solidFill>
                <a:schemeClr val="bg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Ovál 2"/>
          <p:cNvSpPr/>
          <p:nvPr/>
        </p:nvSpPr>
        <p:spPr>
          <a:xfrm>
            <a:off x="5148263" y="2565400"/>
            <a:ext cx="3600450" cy="23764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print"/>
          <a:srcRect/>
          <a:stretch>
            <a:fillRect/>
          </a:stretch>
        </p:blipFill>
        <p:spPr bwMode="auto">
          <a:xfrm>
            <a:off x="0" y="0"/>
            <a:ext cx="9144000" cy="6835775"/>
          </a:xfrm>
          <a:prstGeom prst="rect">
            <a:avLst/>
          </a:prstGeom>
          <a:noFill/>
          <a:ln w="9525">
            <a:noFill/>
            <a:miter lim="800000"/>
            <a:headEnd/>
            <a:tailEnd/>
          </a:ln>
        </p:spPr>
      </p:pic>
      <p:sp>
        <p:nvSpPr>
          <p:cNvPr id="4" name="Ovál 3"/>
          <p:cNvSpPr/>
          <p:nvPr/>
        </p:nvSpPr>
        <p:spPr>
          <a:xfrm>
            <a:off x="2195513" y="1412875"/>
            <a:ext cx="1512887" cy="13684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6" name="Ovál 5"/>
          <p:cNvSpPr/>
          <p:nvPr/>
        </p:nvSpPr>
        <p:spPr>
          <a:xfrm>
            <a:off x="3132138" y="3068638"/>
            <a:ext cx="2376487" cy="1512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cstate="print"/>
          <a:srcRect/>
          <a:stretch>
            <a:fillRect/>
          </a:stretch>
        </p:blipFill>
        <p:spPr bwMode="auto">
          <a:xfrm>
            <a:off x="0" y="0"/>
            <a:ext cx="9144000" cy="6842125"/>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cstate="print"/>
          <a:srcRect/>
          <a:stretch>
            <a:fillRect/>
          </a:stretch>
        </p:blipFill>
        <p:spPr bwMode="auto">
          <a:xfrm>
            <a:off x="-47625" y="0"/>
            <a:ext cx="9191625" cy="68580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IMG_4252"/>
          <p:cNvPicPr>
            <a:picLocks noChangeAspect="1" noChangeArrowheads="1"/>
          </p:cNvPicPr>
          <p:nvPr/>
        </p:nvPicPr>
        <p:blipFill>
          <a:blip r:embed="rId3" cstate="print"/>
          <a:srcRect/>
          <a:stretch>
            <a:fillRect/>
          </a:stretch>
        </p:blipFill>
        <p:spPr bwMode="auto">
          <a:xfrm>
            <a:off x="0" y="0"/>
            <a:ext cx="9251950" cy="7029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Glacier des Bossons and Glacier de Taconnaz"/>
          <p:cNvPicPr>
            <a:picLocks noChangeAspect="1" noChangeArrowheads="1"/>
          </p:cNvPicPr>
          <p:nvPr/>
        </p:nvPicPr>
        <p:blipFill>
          <a:blip r:embed="rId3" cstate="print"/>
          <a:srcRect/>
          <a:stretch>
            <a:fillRect/>
          </a:stretch>
        </p:blipFill>
        <p:spPr bwMode="auto">
          <a:xfrm>
            <a:off x="179388" y="404813"/>
            <a:ext cx="4294187" cy="6119812"/>
          </a:xfrm>
          <a:prstGeom prst="rect">
            <a:avLst/>
          </a:prstGeom>
          <a:noFill/>
          <a:ln w="9525">
            <a:noFill/>
            <a:miter lim="800000"/>
            <a:headEnd/>
            <a:tailEnd/>
          </a:ln>
        </p:spPr>
      </p:pic>
      <p:pic>
        <p:nvPicPr>
          <p:cNvPr id="8195" name="Picture 5" descr="File:Chamonix Bossons.JPG"/>
          <p:cNvPicPr>
            <a:picLocks noChangeAspect="1" noChangeArrowheads="1"/>
          </p:cNvPicPr>
          <p:nvPr/>
        </p:nvPicPr>
        <p:blipFill>
          <a:blip r:embed="rId4" cstate="print"/>
          <a:srcRect/>
          <a:stretch>
            <a:fillRect/>
          </a:stretch>
        </p:blipFill>
        <p:spPr bwMode="auto">
          <a:xfrm>
            <a:off x="4643438" y="404813"/>
            <a:ext cx="4321175" cy="6048375"/>
          </a:xfrm>
          <a:prstGeom prst="rect">
            <a:avLst/>
          </a:prstGeom>
          <a:noFill/>
          <a:ln w="9525">
            <a:noFill/>
            <a:miter lim="800000"/>
            <a:headEnd/>
            <a:tailEnd/>
          </a:ln>
        </p:spPr>
      </p:pic>
      <p:sp>
        <p:nvSpPr>
          <p:cNvPr id="8196" name="BlokTextu 3"/>
          <p:cNvSpPr txBox="1">
            <a:spLocks noChangeArrowheads="1"/>
          </p:cNvSpPr>
          <p:nvPr/>
        </p:nvSpPr>
        <p:spPr bwMode="auto">
          <a:xfrm>
            <a:off x="5364163" y="3933825"/>
            <a:ext cx="3095625" cy="738188"/>
          </a:xfrm>
          <a:prstGeom prst="rect">
            <a:avLst/>
          </a:prstGeom>
          <a:noFill/>
          <a:ln w="9525">
            <a:noFill/>
            <a:miter lim="800000"/>
            <a:headEnd/>
            <a:tailEnd/>
          </a:ln>
        </p:spPr>
        <p:txBody>
          <a:bodyPr>
            <a:spAutoFit/>
          </a:bodyPr>
          <a:lstStyle/>
          <a:p>
            <a:r>
              <a:rPr lang="sk-SK" sz="1400">
                <a:solidFill>
                  <a:schemeClr val="bg1"/>
                </a:solidFill>
              </a:rPr>
              <a:t>Bossonský ľadovec v r. 1890, siahal až do údolia Chamonix, nadm.v. 1050 m, dnes cca 1400 m </a:t>
            </a:r>
            <a:endParaRPr lang="cs-CZ" sz="140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Glaciar del Portillon de Oô, Perdiguero-Massif"/>
          <p:cNvPicPr>
            <a:picLocks noChangeAspect="1" noChangeArrowheads="1"/>
          </p:cNvPicPr>
          <p:nvPr/>
        </p:nvPicPr>
        <p:blipFill>
          <a:blip r:embed="rId3" cstate="print"/>
          <a:srcRect/>
          <a:stretch>
            <a:fillRect/>
          </a:stretch>
        </p:blipFill>
        <p:spPr bwMode="auto">
          <a:xfrm>
            <a:off x="0" y="0"/>
            <a:ext cx="9396413" cy="7029450"/>
          </a:xfrm>
          <a:prstGeom prst="rect">
            <a:avLst/>
          </a:prstGeom>
          <a:noFill/>
          <a:ln w="9525">
            <a:noFill/>
            <a:miter lim="800000"/>
            <a:headEnd/>
            <a:tailEnd/>
          </a:ln>
        </p:spPr>
      </p:pic>
      <p:sp>
        <p:nvSpPr>
          <p:cNvPr id="9219" name="Text Box 6"/>
          <p:cNvSpPr txBox="1">
            <a:spLocks noChangeArrowheads="1"/>
          </p:cNvSpPr>
          <p:nvPr/>
        </p:nvSpPr>
        <p:spPr bwMode="auto">
          <a:xfrm>
            <a:off x="611188" y="0"/>
            <a:ext cx="8353425" cy="611188"/>
          </a:xfrm>
          <a:prstGeom prst="rect">
            <a:avLst/>
          </a:prstGeom>
          <a:noFill/>
          <a:ln w="9525">
            <a:noFill/>
            <a:miter lim="800000"/>
            <a:headEnd/>
            <a:tailEnd/>
          </a:ln>
        </p:spPr>
        <p:txBody>
          <a:bodyPr>
            <a:spAutoFit/>
          </a:bodyPr>
          <a:lstStyle/>
          <a:p>
            <a:pPr>
              <a:spcBef>
                <a:spcPct val="50000"/>
              </a:spcBef>
            </a:pPr>
            <a:r>
              <a:rPr lang="sk-SK" sz="1600"/>
              <a:t>Glaciar del Portillon de Oô and, on the right, Glaciar Seil de la Baquo. In the background Glaciar Paul and Glaciar Posets. From near Pico Royo, 3121 m, 28. September 1995.</a:t>
            </a:r>
            <a:r>
              <a:rPr lang="sk-SK"/>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6" descr="Glaciar de Ossue, Vignemale Massif"/>
          <p:cNvPicPr>
            <a:picLocks noChangeAspect="1" noChangeArrowheads="1"/>
          </p:cNvPicPr>
          <p:nvPr/>
        </p:nvPicPr>
        <p:blipFill>
          <a:blip r:embed="rId3" cstate="print"/>
          <a:srcRect/>
          <a:stretch>
            <a:fillRect/>
          </a:stretch>
        </p:blipFill>
        <p:spPr bwMode="auto">
          <a:xfrm>
            <a:off x="0" y="0"/>
            <a:ext cx="9144000" cy="7029450"/>
          </a:xfrm>
          <a:prstGeom prst="rect">
            <a:avLst/>
          </a:prstGeom>
          <a:noFill/>
          <a:ln w="9525">
            <a:noFill/>
            <a:miter lim="800000"/>
            <a:headEnd/>
            <a:tailEnd/>
          </a:ln>
        </p:spPr>
      </p:pic>
      <p:sp>
        <p:nvSpPr>
          <p:cNvPr id="10243" name="Text Box 17"/>
          <p:cNvSpPr txBox="1">
            <a:spLocks noChangeArrowheads="1"/>
          </p:cNvSpPr>
          <p:nvPr/>
        </p:nvSpPr>
        <p:spPr bwMode="auto">
          <a:xfrm>
            <a:off x="1258888" y="6237288"/>
            <a:ext cx="4897437" cy="366712"/>
          </a:xfrm>
          <a:prstGeom prst="rect">
            <a:avLst/>
          </a:prstGeom>
          <a:noFill/>
          <a:ln w="9525">
            <a:noFill/>
            <a:miter lim="800000"/>
            <a:headEnd/>
            <a:tailEnd/>
          </a:ln>
        </p:spPr>
        <p:txBody>
          <a:bodyPr>
            <a:spAutoFit/>
          </a:bodyPr>
          <a:lstStyle/>
          <a:p>
            <a:pPr>
              <a:spcBef>
                <a:spcPct val="50000"/>
              </a:spcBef>
            </a:pPr>
            <a:r>
              <a:rPr lang="sk-SK"/>
              <a:t>Glaciar de Ossue, 18/08/1993, Pyreneje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3e494ad3ef6d9e78f0f675dd919c25f1"/>
          <p:cNvPicPr>
            <a:picLocks noChangeAspect="1" noChangeArrowheads="1"/>
          </p:cNvPicPr>
          <p:nvPr/>
        </p:nvPicPr>
        <p:blipFill>
          <a:blip r:embed="rId3" cstate="print"/>
          <a:srcRect/>
          <a:stretch>
            <a:fillRect/>
          </a:stretch>
        </p:blipFill>
        <p:spPr bwMode="auto">
          <a:xfrm>
            <a:off x="0" y="0"/>
            <a:ext cx="9251950" cy="7029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í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1402</TotalTime>
  <Words>777</Words>
  <Application>Microsoft Office PowerPoint</Application>
  <PresentationFormat>Prezentácia na obrazovke (4:3)</PresentationFormat>
  <Paragraphs>194</Paragraphs>
  <Slides>59</Slides>
  <Notes>58</Notes>
  <HiddenSlides>0</HiddenSlides>
  <MMClips>0</MMClips>
  <ScaleCrop>false</ScaleCrop>
  <HeadingPairs>
    <vt:vector size="8" baseType="variant">
      <vt:variant>
        <vt:lpstr>Použité písma</vt:lpstr>
      </vt:variant>
      <vt:variant>
        <vt:i4>1</vt:i4>
      </vt:variant>
      <vt:variant>
        <vt:lpstr>Motív</vt:lpstr>
      </vt:variant>
      <vt:variant>
        <vt:i4>1</vt:i4>
      </vt:variant>
      <vt:variant>
        <vt:lpstr>Vložené servery OLE</vt:lpstr>
      </vt:variant>
      <vt:variant>
        <vt:i4>1</vt:i4>
      </vt:variant>
      <vt:variant>
        <vt:lpstr>Nadpisy snímok</vt:lpstr>
      </vt:variant>
      <vt:variant>
        <vt:i4>59</vt:i4>
      </vt:variant>
    </vt:vector>
  </HeadingPairs>
  <TitlesOfParts>
    <vt:vector size="62" baseType="lpstr">
      <vt:lpstr>Arial</vt:lpstr>
      <vt:lpstr>Výchozí návrh</vt:lpstr>
      <vt:lpstr>Snímek aplikace Microsoft Office PowerPoint</vt:lpstr>
      <vt:lpstr>Snímka 1</vt:lpstr>
      <vt:lpstr>Najviac jazier na Slovensku vzniklo po ústupe horských ľadovcov</vt:lpstr>
      <vt:lpstr>Snímka 3</vt:lpstr>
      <vt:lpstr>Snímka 4</vt:lpstr>
      <vt:lpstr>Snímka 5</vt:lpstr>
      <vt:lpstr>Snímka 6</vt:lpstr>
      <vt:lpstr>Snímka 7</vt:lpstr>
      <vt:lpstr>Snímka 8</vt:lpstr>
      <vt:lpstr>Snímka 9</vt:lpstr>
      <vt:lpstr>Snímka 10</vt:lpstr>
      <vt:lpstr>Ľadovcami ,,vyhryznuté“ severné svahy Chopka a Derešov v Nízkych Tatrách</vt:lpstr>
      <vt:lpstr>Snímka 12</vt:lpstr>
      <vt:lpstr>Snímka 13</vt:lpstr>
      <vt:lpstr>Snímka 14</vt:lpstr>
      <vt:lpstr>Snímka 15</vt:lpstr>
      <vt:lpstr>Snímka 16</vt:lpstr>
      <vt:lpstr>Snímka 17</vt:lpstr>
      <vt:lpstr>Snímka 18</vt:lpstr>
      <vt:lpstr>Snímka 19</vt:lpstr>
      <vt:lpstr>Ľadovcové jazerá Tatier môžeme rozdeliť na:  karové plesá - voda vypĺňa ľadovcové kary vyhĺbené v kompaktnom  skalnom dne doliny (Veľké Hincove plesá, Žabie plesá, Dračie pleso, Ľadové pleso, Wahlenbergove plesá, Krivánske Zelené pleso, Terianske plesá, Temnosmrečianske  plesá, Zamrznuté pleso, Modré pleso, Zelené pleso, Račkove plesá, Bystré plesá...  hradené (morénové) - vznikli po roztopení ľadovca za jeho čelnou morénou, alebo bočnými morénami, ktoré bránia odtoku vody, napr. Popradské pleso, Velické pleso, Skalnaté pleso, Batizovské pleso...  Zmiešané - karové, hradené (Roháčske plesá, Päť Spišských plies....)  Výtopiskové (Štrbské pleso, Jamské pleso, Rakytovské plesá) panva nevznikla nasypaním čelných morén, ale zosadnutím morénových sutín na mieste, kde sa roztápali kryhy mŕtveho ľadu (Lukniš, 1973) </vt:lpstr>
      <vt:lpstr>Snímka 21</vt:lpstr>
      <vt:lpstr>Snímka 22</vt:lpstr>
      <vt:lpstr>Snímka 23</vt:lpstr>
      <vt:lpstr>Snímka 24</vt:lpstr>
      <vt:lpstr>Snímka 25</vt:lpstr>
      <vt:lpstr>Snímka 26</vt:lpstr>
      <vt:lpstr>Snímka 27</vt:lpstr>
      <vt:lpstr>Snímka 28</vt:lpstr>
      <vt:lpstr>Snímka 29</vt:lpstr>
      <vt:lpstr>Snímka 30</vt:lpstr>
      <vt:lpstr>Najvyššie položené tatranské plesá</vt:lpstr>
      <vt:lpstr>Snímka 32</vt:lpstr>
      <vt:lpstr>Najväčšie tatranské plesá - slovenské</vt:lpstr>
      <vt:lpstr>Snímka 34</vt:lpstr>
      <vt:lpstr>Snímka 35</vt:lpstr>
      <vt:lpstr>Snímka 36</vt:lpstr>
      <vt:lpstr>Najhlbšie tatranské plesá - slovenské</vt:lpstr>
      <vt:lpstr>Snímka 38</vt:lpstr>
      <vt:lpstr>Snímka 39</vt:lpstr>
      <vt:lpstr>Snímka 40</vt:lpstr>
      <vt:lpstr>Snímka 41</vt:lpstr>
      <vt:lpstr>Jazerá hradené zosuvom vo flyši</vt:lpstr>
      <vt:lpstr>Snímka 43</vt:lpstr>
      <vt:lpstr>Snímka 44</vt:lpstr>
      <vt:lpstr>Jazerá hradené zosuvom vo vulkanitoch Morské oko – Vihorlat, zosuv zahradil potok Okna, nadm.v. 619 m, max hĺbka 25,1 m, v 80 rokoch 19. stor. bol vybudovaný umelý priehradný múr, ktorý zväčšil plochu jazera o cca 7 ha na dnešných 13,8 ha Malé Vihorlatské jazero, Kotlík, Podstavka </vt:lpstr>
      <vt:lpstr>Snímka 46</vt:lpstr>
      <vt:lpstr>Jazerá hradené zosuvom vo vulkanitoch Jazero Izra v Slanských vrchoch (podcelok Milič) 434 m n.m., 3,7 ha, antropogénnou úpravou hrádze sa zväčšila plocha, Malá Izra 0,77 ha, tiež v tomto podcelku, Žakýlske pleso v Štiavnických vrchoch</vt:lpstr>
      <vt:lpstr>Snímka 48</vt:lpstr>
      <vt:lpstr>Snímka 49</vt:lpstr>
      <vt:lpstr>Prameniskové jazerá  Jazierko v Jazernici, najvýznamnejšie prameniskové jazierko u nás, v Turčianskej kotline na pravom brehu Turca, je vyživované jeho podzemnými vodami, dĺžka 35, šírka 25 m. Prameniskové jazero Bezedné (menšie foto), pôvodom eolické jazero pri obci Plavecký Štvrtok, je vyživované podzemnými vodami, zarastá vegetáciou, PR Bezedné</vt:lpstr>
      <vt:lpstr>Snímka 51</vt:lpstr>
      <vt:lpstr>Krasové jazerá Jašteričie jazero – najväčšie krasové jazero na Slovensku, v Silickej planine, 1,22 ha, vzniklo upchatím krasovej jamy</vt:lpstr>
      <vt:lpstr>Snímka 53</vt:lpstr>
      <vt:lpstr>Snímka 54</vt:lpstr>
      <vt:lpstr>Snímka 55</vt:lpstr>
      <vt:lpstr>Snímka 56</vt:lpstr>
      <vt:lpstr>Snímka 57</vt:lpstr>
      <vt:lpstr>Snímka 58</vt:lpstr>
      <vt:lpstr>Snímka 59</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xxx</dc:creator>
  <cp:lastModifiedBy>Owner</cp:lastModifiedBy>
  <cp:revision>87</cp:revision>
  <dcterms:created xsi:type="dcterms:W3CDTF">2013-03-28T13:57:31Z</dcterms:created>
  <dcterms:modified xsi:type="dcterms:W3CDTF">2015-03-19T08:54:50Z</dcterms:modified>
</cp:coreProperties>
</file>