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9"/>
  </p:notesMasterIdLst>
  <p:handoutMasterIdLst>
    <p:handoutMasterId r:id="rId60"/>
  </p:handoutMasterIdLst>
  <p:sldIdLst>
    <p:sldId id="388" r:id="rId2"/>
    <p:sldId id="453" r:id="rId3"/>
    <p:sldId id="527" r:id="rId4"/>
    <p:sldId id="508" r:id="rId5"/>
    <p:sldId id="514" r:id="rId6"/>
    <p:sldId id="528" r:id="rId7"/>
    <p:sldId id="488" r:id="rId8"/>
    <p:sldId id="511" r:id="rId9"/>
    <p:sldId id="515" r:id="rId10"/>
    <p:sldId id="481" r:id="rId11"/>
    <p:sldId id="469" r:id="rId12"/>
    <p:sldId id="430" r:id="rId13"/>
    <p:sldId id="466" r:id="rId14"/>
    <p:sldId id="467" r:id="rId15"/>
    <p:sldId id="483" r:id="rId16"/>
    <p:sldId id="513" r:id="rId17"/>
    <p:sldId id="499" r:id="rId18"/>
    <p:sldId id="490" r:id="rId19"/>
    <p:sldId id="516" r:id="rId20"/>
    <p:sldId id="512" r:id="rId21"/>
    <p:sldId id="489" r:id="rId22"/>
    <p:sldId id="497" r:id="rId23"/>
    <p:sldId id="442" r:id="rId24"/>
    <p:sldId id="517" r:id="rId25"/>
    <p:sldId id="484" r:id="rId26"/>
    <p:sldId id="491" r:id="rId27"/>
    <p:sldId id="518" r:id="rId28"/>
    <p:sldId id="505" r:id="rId29"/>
    <p:sldId id="506" r:id="rId30"/>
    <p:sldId id="507" r:id="rId31"/>
    <p:sldId id="486" r:id="rId32"/>
    <p:sldId id="425" r:id="rId33"/>
    <p:sldId id="519" r:id="rId34"/>
    <p:sldId id="498" r:id="rId35"/>
    <p:sldId id="492" r:id="rId36"/>
    <p:sldId id="520" r:id="rId37"/>
    <p:sldId id="521" r:id="rId38"/>
    <p:sldId id="485" r:id="rId39"/>
    <p:sldId id="500" r:id="rId40"/>
    <p:sldId id="501" r:id="rId41"/>
    <p:sldId id="502" r:id="rId42"/>
    <p:sldId id="522" r:id="rId43"/>
    <p:sldId id="494" r:id="rId44"/>
    <p:sldId id="523" r:id="rId45"/>
    <p:sldId id="524" r:id="rId46"/>
    <p:sldId id="496" r:id="rId47"/>
    <p:sldId id="448" r:id="rId48"/>
    <p:sldId id="495" r:id="rId49"/>
    <p:sldId id="493" r:id="rId50"/>
    <p:sldId id="447" r:id="rId51"/>
    <p:sldId id="470" r:id="rId52"/>
    <p:sldId id="525" r:id="rId53"/>
    <p:sldId id="526" r:id="rId54"/>
    <p:sldId id="482" r:id="rId55"/>
    <p:sldId id="451" r:id="rId56"/>
    <p:sldId id="468" r:id="rId57"/>
    <p:sldId id="455" r:id="rId58"/>
  </p:sldIdLst>
  <p:sldSz cx="9144000" cy="6858000" type="screen4x3"/>
  <p:notesSz cx="6797675" cy="9872663"/>
  <p:defaultTextStyle>
    <a:defPPr>
      <a:defRPr lang="en-US"/>
    </a:defPPr>
    <a:lvl1pPr algn="l" rtl="0" fontAlgn="base">
      <a:spcBef>
        <a:spcPct val="0"/>
      </a:spcBef>
      <a:spcAft>
        <a:spcPct val="0"/>
      </a:spcAft>
      <a:defRPr sz="2400" b="1" kern="1200">
        <a:solidFill>
          <a:srgbClr val="CCCCCC"/>
        </a:solidFill>
        <a:latin typeface="Verdana" pitchFamily="34" charset="0"/>
        <a:ea typeface="+mn-ea"/>
        <a:cs typeface="Arial" charset="0"/>
      </a:defRPr>
    </a:lvl1pPr>
    <a:lvl2pPr marL="457200" algn="l" rtl="0" fontAlgn="base">
      <a:spcBef>
        <a:spcPct val="0"/>
      </a:spcBef>
      <a:spcAft>
        <a:spcPct val="0"/>
      </a:spcAft>
      <a:defRPr sz="2400" b="1" kern="1200">
        <a:solidFill>
          <a:srgbClr val="CCCCCC"/>
        </a:solidFill>
        <a:latin typeface="Verdana" pitchFamily="34" charset="0"/>
        <a:ea typeface="+mn-ea"/>
        <a:cs typeface="Arial" charset="0"/>
      </a:defRPr>
    </a:lvl2pPr>
    <a:lvl3pPr marL="914400" algn="l" rtl="0" fontAlgn="base">
      <a:spcBef>
        <a:spcPct val="0"/>
      </a:spcBef>
      <a:spcAft>
        <a:spcPct val="0"/>
      </a:spcAft>
      <a:defRPr sz="2400" b="1" kern="1200">
        <a:solidFill>
          <a:srgbClr val="CCCCCC"/>
        </a:solidFill>
        <a:latin typeface="Verdana" pitchFamily="34" charset="0"/>
        <a:ea typeface="+mn-ea"/>
        <a:cs typeface="Arial" charset="0"/>
      </a:defRPr>
    </a:lvl3pPr>
    <a:lvl4pPr marL="1371600" algn="l" rtl="0" fontAlgn="base">
      <a:spcBef>
        <a:spcPct val="0"/>
      </a:spcBef>
      <a:spcAft>
        <a:spcPct val="0"/>
      </a:spcAft>
      <a:defRPr sz="2400" b="1" kern="1200">
        <a:solidFill>
          <a:srgbClr val="CCCCCC"/>
        </a:solidFill>
        <a:latin typeface="Verdana" pitchFamily="34" charset="0"/>
        <a:ea typeface="+mn-ea"/>
        <a:cs typeface="Arial" charset="0"/>
      </a:defRPr>
    </a:lvl4pPr>
    <a:lvl5pPr marL="1828800" algn="l" rtl="0" fontAlgn="base">
      <a:spcBef>
        <a:spcPct val="0"/>
      </a:spcBef>
      <a:spcAft>
        <a:spcPct val="0"/>
      </a:spcAft>
      <a:defRPr sz="2400" b="1" kern="1200">
        <a:solidFill>
          <a:srgbClr val="CCCCCC"/>
        </a:solidFill>
        <a:latin typeface="Verdana" pitchFamily="34" charset="0"/>
        <a:ea typeface="+mn-ea"/>
        <a:cs typeface="Arial" charset="0"/>
      </a:defRPr>
    </a:lvl5pPr>
    <a:lvl6pPr marL="2286000" algn="l" defTabSz="914400" rtl="0" eaLnBrk="1" latinLnBrk="0" hangingPunct="1">
      <a:defRPr sz="2400" b="1" kern="1200">
        <a:solidFill>
          <a:srgbClr val="CCCCCC"/>
        </a:solidFill>
        <a:latin typeface="Verdana" pitchFamily="34" charset="0"/>
        <a:ea typeface="+mn-ea"/>
        <a:cs typeface="Arial" charset="0"/>
      </a:defRPr>
    </a:lvl6pPr>
    <a:lvl7pPr marL="2743200" algn="l" defTabSz="914400" rtl="0" eaLnBrk="1" latinLnBrk="0" hangingPunct="1">
      <a:defRPr sz="2400" b="1" kern="1200">
        <a:solidFill>
          <a:srgbClr val="CCCCCC"/>
        </a:solidFill>
        <a:latin typeface="Verdana" pitchFamily="34" charset="0"/>
        <a:ea typeface="+mn-ea"/>
        <a:cs typeface="Arial" charset="0"/>
      </a:defRPr>
    </a:lvl7pPr>
    <a:lvl8pPr marL="3200400" algn="l" defTabSz="914400" rtl="0" eaLnBrk="1" latinLnBrk="0" hangingPunct="1">
      <a:defRPr sz="2400" b="1" kern="1200">
        <a:solidFill>
          <a:srgbClr val="CCCCCC"/>
        </a:solidFill>
        <a:latin typeface="Verdana" pitchFamily="34" charset="0"/>
        <a:ea typeface="+mn-ea"/>
        <a:cs typeface="Arial" charset="0"/>
      </a:defRPr>
    </a:lvl8pPr>
    <a:lvl9pPr marL="3657600" algn="l" defTabSz="914400" rtl="0" eaLnBrk="1" latinLnBrk="0" hangingPunct="1">
      <a:defRPr sz="2400" b="1" kern="1200">
        <a:solidFill>
          <a:srgbClr val="CCCCCC"/>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E725"/>
    <a:srgbClr val="FF0000"/>
    <a:srgbClr val="C3D0F9"/>
    <a:srgbClr val="001E78"/>
    <a:srgbClr val="B6BF00"/>
    <a:srgbClr val="800000"/>
    <a:srgbClr val="FFFF00"/>
    <a:srgbClr val="CCFF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71" autoAdjust="0"/>
    <p:restoredTop sz="94695" autoAdjust="0"/>
  </p:normalViewPr>
  <p:slideViewPr>
    <p:cSldViewPr>
      <p:cViewPr varScale="1">
        <p:scale>
          <a:sx n="66" d="100"/>
          <a:sy n="66" d="100"/>
        </p:scale>
        <p:origin x="-398" y="-7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9" d="100"/>
          <a:sy n="59" d="100"/>
        </p:scale>
        <p:origin x="-2466" y="-78"/>
      </p:cViewPr>
      <p:guideLst>
        <p:guide orient="horz" pos="3110"/>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56.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90.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61.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96.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image" Target="../media/image107.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18.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0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4813" cy="493713"/>
          </a:xfrm>
          <a:prstGeom prst="rect">
            <a:avLst/>
          </a:prstGeom>
        </p:spPr>
        <p:txBody>
          <a:bodyPr vert="horz" lIns="91440" tIns="45720" rIns="91440" bIns="45720" rtlCol="0"/>
          <a:lstStyle>
            <a:lvl1pPr algn="l">
              <a:defRPr sz="1200" b="0">
                <a:cs typeface="Arial" charset="0"/>
              </a:defRPr>
            </a:lvl1pPr>
          </a:lstStyle>
          <a:p>
            <a:pPr>
              <a:defRPr/>
            </a:pPr>
            <a:endParaRPr lang="sk-SK"/>
          </a:p>
        </p:txBody>
      </p:sp>
      <p:sp>
        <p:nvSpPr>
          <p:cNvPr id="3" name="Zástupný symbol dátumu 2"/>
          <p:cNvSpPr>
            <a:spLocks noGrp="1"/>
          </p:cNvSpPr>
          <p:nvPr>
            <p:ph type="dt" sz="quarter" idx="1"/>
          </p:nvPr>
        </p:nvSpPr>
        <p:spPr>
          <a:xfrm>
            <a:off x="3851275" y="0"/>
            <a:ext cx="2944813" cy="493713"/>
          </a:xfrm>
          <a:prstGeom prst="rect">
            <a:avLst/>
          </a:prstGeom>
        </p:spPr>
        <p:txBody>
          <a:bodyPr vert="horz" lIns="91440" tIns="45720" rIns="91440" bIns="45720" rtlCol="0"/>
          <a:lstStyle>
            <a:lvl1pPr algn="r">
              <a:defRPr sz="1200" b="0">
                <a:cs typeface="Arial" charset="0"/>
              </a:defRPr>
            </a:lvl1pPr>
          </a:lstStyle>
          <a:p>
            <a:pPr>
              <a:defRPr/>
            </a:pPr>
            <a:fld id="{80FFB878-DC76-406B-8329-CE8A2E93C563}" type="datetimeFigureOut">
              <a:rPr lang="sk-SK"/>
              <a:pPr>
                <a:defRPr/>
              </a:pPr>
              <a:t>19. 12. 2014</a:t>
            </a:fld>
            <a:endParaRPr lang="sk-SK"/>
          </a:p>
        </p:txBody>
      </p:sp>
      <p:sp>
        <p:nvSpPr>
          <p:cNvPr id="4" name="Zástupný symbol päty 3"/>
          <p:cNvSpPr>
            <a:spLocks noGrp="1"/>
          </p:cNvSpPr>
          <p:nvPr>
            <p:ph type="ftr" sz="quarter" idx="2"/>
          </p:nvPr>
        </p:nvSpPr>
        <p:spPr>
          <a:xfrm>
            <a:off x="0" y="9377363"/>
            <a:ext cx="2944813" cy="493712"/>
          </a:xfrm>
          <a:prstGeom prst="rect">
            <a:avLst/>
          </a:prstGeom>
        </p:spPr>
        <p:txBody>
          <a:bodyPr vert="horz" lIns="91440" tIns="45720" rIns="91440" bIns="45720" rtlCol="0" anchor="b"/>
          <a:lstStyle>
            <a:lvl1pPr algn="l">
              <a:defRPr sz="1200" b="0">
                <a:cs typeface="Arial" charset="0"/>
              </a:defRPr>
            </a:lvl1pPr>
          </a:lstStyle>
          <a:p>
            <a:pPr>
              <a:defRPr/>
            </a:pPr>
            <a:endParaRPr lang="sk-SK"/>
          </a:p>
        </p:txBody>
      </p:sp>
      <p:sp>
        <p:nvSpPr>
          <p:cNvPr id="5" name="Zástupný symbol čísla snímky 4"/>
          <p:cNvSpPr>
            <a:spLocks noGrp="1"/>
          </p:cNvSpPr>
          <p:nvPr>
            <p:ph type="sldNum" sz="quarter" idx="3"/>
          </p:nvPr>
        </p:nvSpPr>
        <p:spPr>
          <a:xfrm>
            <a:off x="3851275" y="9377363"/>
            <a:ext cx="2944813" cy="493712"/>
          </a:xfrm>
          <a:prstGeom prst="rect">
            <a:avLst/>
          </a:prstGeom>
        </p:spPr>
        <p:txBody>
          <a:bodyPr vert="horz" lIns="91440" tIns="45720" rIns="91440" bIns="45720" rtlCol="0" anchor="b"/>
          <a:lstStyle>
            <a:lvl1pPr algn="r">
              <a:defRPr sz="1200" b="0">
                <a:cs typeface="Arial" charset="0"/>
              </a:defRPr>
            </a:lvl1pPr>
          </a:lstStyle>
          <a:p>
            <a:pPr>
              <a:defRPr/>
            </a:pPr>
            <a:fld id="{A12FACF1-99AF-4756-995C-765F929A0778}" type="slidenum">
              <a:rPr lang="sk-SK"/>
              <a:pPr>
                <a:defRPr/>
              </a:pPr>
              <a:t>‹#›</a:t>
            </a:fld>
            <a:endParaRPr lang="sk-S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4375" tIns="47188" rIns="94375" bIns="47188" numCol="1" anchor="t" anchorCtr="0" compatLnSpc="1">
            <a:prstTxWarp prst="textNoShape">
              <a:avLst/>
            </a:prstTxWarp>
          </a:bodyPr>
          <a:lstStyle>
            <a:lvl1pPr algn="l" defTabSz="942975" eaLnBrk="1" hangingPunct="1">
              <a:spcBef>
                <a:spcPct val="0"/>
              </a:spcBef>
              <a:defRPr sz="1200" b="0">
                <a:solidFill>
                  <a:schemeClr val="tx1"/>
                </a:solidFill>
                <a:latin typeface="Arial" charset="0"/>
                <a:cs typeface="Arial" charset="0"/>
              </a:defRPr>
            </a:lvl1pPr>
          </a:lstStyle>
          <a:p>
            <a:pPr>
              <a:defRPr/>
            </a:pPr>
            <a:endParaRPr lang="en-US"/>
          </a:p>
        </p:txBody>
      </p:sp>
      <p:sp>
        <p:nvSpPr>
          <p:cNvPr id="4099" name="Rectangle 3"/>
          <p:cNvSpPr>
            <a:spLocks noGrp="1" noChangeArrowheads="1"/>
          </p:cNvSpPr>
          <p:nvPr>
            <p:ph type="dt" idx="1"/>
          </p:nvPr>
        </p:nvSpPr>
        <p:spPr bwMode="auto">
          <a:xfrm>
            <a:off x="3851275" y="0"/>
            <a:ext cx="2944813" cy="493713"/>
          </a:xfrm>
          <a:prstGeom prst="rect">
            <a:avLst/>
          </a:prstGeom>
          <a:noFill/>
          <a:ln w="9525">
            <a:noFill/>
            <a:miter lim="800000"/>
            <a:headEnd/>
            <a:tailEnd/>
          </a:ln>
          <a:effectLst/>
        </p:spPr>
        <p:txBody>
          <a:bodyPr vert="horz" wrap="square" lIns="94375" tIns="47188" rIns="94375" bIns="47188" numCol="1" anchor="t" anchorCtr="0" compatLnSpc="1">
            <a:prstTxWarp prst="textNoShape">
              <a:avLst/>
            </a:prstTxWarp>
          </a:bodyPr>
          <a:lstStyle>
            <a:lvl1pPr algn="r" defTabSz="942975" eaLnBrk="1" hangingPunct="1">
              <a:spcBef>
                <a:spcPct val="0"/>
              </a:spcBef>
              <a:defRPr sz="1200" b="0">
                <a:solidFill>
                  <a:schemeClr val="tx1"/>
                </a:solidFill>
                <a:latin typeface="Arial" charset="0"/>
                <a:cs typeface="Arial"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931863" y="741363"/>
            <a:ext cx="4935537" cy="370046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0" y="4691063"/>
            <a:ext cx="5438775" cy="4441825"/>
          </a:xfrm>
          <a:prstGeom prst="rect">
            <a:avLst/>
          </a:prstGeom>
          <a:noFill/>
          <a:ln w="9525">
            <a:noFill/>
            <a:miter lim="800000"/>
            <a:headEnd/>
            <a:tailEnd/>
          </a:ln>
          <a:effectLst/>
        </p:spPr>
        <p:txBody>
          <a:bodyPr vert="horz" wrap="square" lIns="94375" tIns="47188" rIns="94375" bIns="471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377363"/>
            <a:ext cx="2944813" cy="493712"/>
          </a:xfrm>
          <a:prstGeom prst="rect">
            <a:avLst/>
          </a:prstGeom>
          <a:noFill/>
          <a:ln w="9525">
            <a:noFill/>
            <a:miter lim="800000"/>
            <a:headEnd/>
            <a:tailEnd/>
          </a:ln>
          <a:effectLst/>
        </p:spPr>
        <p:txBody>
          <a:bodyPr vert="horz" wrap="square" lIns="94375" tIns="47188" rIns="94375" bIns="47188" numCol="1" anchor="b" anchorCtr="0" compatLnSpc="1">
            <a:prstTxWarp prst="textNoShape">
              <a:avLst/>
            </a:prstTxWarp>
          </a:bodyPr>
          <a:lstStyle>
            <a:lvl1pPr algn="l" defTabSz="942975" eaLnBrk="1" hangingPunct="1">
              <a:spcBef>
                <a:spcPct val="0"/>
              </a:spcBef>
              <a:defRPr sz="1200" b="0">
                <a:solidFill>
                  <a:schemeClr val="tx1"/>
                </a:solidFill>
                <a:latin typeface="Arial" charset="0"/>
                <a:cs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51275" y="9377363"/>
            <a:ext cx="2944813" cy="493712"/>
          </a:xfrm>
          <a:prstGeom prst="rect">
            <a:avLst/>
          </a:prstGeom>
          <a:noFill/>
          <a:ln w="9525">
            <a:noFill/>
            <a:miter lim="800000"/>
            <a:headEnd/>
            <a:tailEnd/>
          </a:ln>
          <a:effectLst/>
        </p:spPr>
        <p:txBody>
          <a:bodyPr vert="horz" wrap="square" lIns="94375" tIns="47188" rIns="94375" bIns="47188" numCol="1" anchor="b" anchorCtr="0" compatLnSpc="1">
            <a:prstTxWarp prst="textNoShape">
              <a:avLst/>
            </a:prstTxWarp>
          </a:bodyPr>
          <a:lstStyle>
            <a:lvl1pPr algn="r" defTabSz="942975" eaLnBrk="1" hangingPunct="1">
              <a:spcBef>
                <a:spcPct val="0"/>
              </a:spcBef>
              <a:defRPr sz="1200" b="0">
                <a:solidFill>
                  <a:schemeClr val="tx1"/>
                </a:solidFill>
                <a:latin typeface="Arial" charset="0"/>
                <a:cs typeface="Arial" charset="0"/>
              </a:defRPr>
            </a:lvl1pPr>
          </a:lstStyle>
          <a:p>
            <a:pPr>
              <a:defRPr/>
            </a:pPr>
            <a:fld id="{8C304A0F-7523-4AE6-ABAE-641DB6A2578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obrazu snímky 1"/>
          <p:cNvSpPr>
            <a:spLocks noGrp="1" noRot="1" noChangeAspect="1" noTextEdit="1"/>
          </p:cNvSpPr>
          <p:nvPr>
            <p:ph type="sldImg"/>
          </p:nvPr>
        </p:nvSpPr>
        <p:spPr>
          <a:ln/>
        </p:spPr>
      </p:sp>
      <p:sp>
        <p:nvSpPr>
          <p:cNvPr id="63491" name="Zástupný symbol poznámok 2"/>
          <p:cNvSpPr>
            <a:spLocks noGrp="1"/>
          </p:cNvSpPr>
          <p:nvPr>
            <p:ph type="body" idx="1"/>
          </p:nvPr>
        </p:nvSpPr>
        <p:spPr>
          <a:noFill/>
          <a:ln/>
        </p:spPr>
        <p:txBody>
          <a:bodyPr/>
          <a:lstStyle/>
          <a:p>
            <a:endParaRPr lang="sk-SK" smtClean="0"/>
          </a:p>
        </p:txBody>
      </p:sp>
      <p:sp>
        <p:nvSpPr>
          <p:cNvPr id="63492" name="Zástupný symbol čísla snímky 3"/>
          <p:cNvSpPr>
            <a:spLocks noGrp="1"/>
          </p:cNvSpPr>
          <p:nvPr>
            <p:ph type="sldNum" sz="quarter" idx="5"/>
          </p:nvPr>
        </p:nvSpPr>
        <p:spPr>
          <a:noFill/>
        </p:spPr>
        <p:txBody>
          <a:bodyPr/>
          <a:lstStyle/>
          <a:p>
            <a:fld id="{76B0B3C6-B4EF-4E7E-992C-1188DE1D1C01}" type="slidenum">
              <a:rPr lang="en-US" smtClean="0"/>
              <a:pPr/>
              <a:t>14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obrazu snímky 1"/>
          <p:cNvSpPr>
            <a:spLocks noGrp="1" noRot="1" noChangeAspect="1" noTextEdit="1"/>
          </p:cNvSpPr>
          <p:nvPr>
            <p:ph type="sldImg"/>
          </p:nvPr>
        </p:nvSpPr>
        <p:spPr>
          <a:ln/>
        </p:spPr>
      </p:sp>
      <p:sp>
        <p:nvSpPr>
          <p:cNvPr id="64515" name="Zástupný symbol poznámok 2"/>
          <p:cNvSpPr>
            <a:spLocks noGrp="1"/>
          </p:cNvSpPr>
          <p:nvPr>
            <p:ph type="body" idx="1"/>
          </p:nvPr>
        </p:nvSpPr>
        <p:spPr>
          <a:noFill/>
          <a:ln/>
        </p:spPr>
        <p:txBody>
          <a:bodyPr/>
          <a:lstStyle/>
          <a:p>
            <a:endParaRPr lang="sk-SK" smtClean="0"/>
          </a:p>
        </p:txBody>
      </p:sp>
      <p:sp>
        <p:nvSpPr>
          <p:cNvPr id="64516" name="Zástupný symbol čísla snímky 3"/>
          <p:cNvSpPr>
            <a:spLocks noGrp="1"/>
          </p:cNvSpPr>
          <p:nvPr>
            <p:ph type="sldNum" sz="quarter" idx="5"/>
          </p:nvPr>
        </p:nvSpPr>
        <p:spPr>
          <a:noFill/>
        </p:spPr>
        <p:txBody>
          <a:bodyPr/>
          <a:lstStyle/>
          <a:p>
            <a:fld id="{5A871422-F202-4E5F-9F66-19657DAE026F}" type="slidenum">
              <a:rPr lang="en-US" smtClean="0"/>
              <a:pPr/>
              <a:t>19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obrazu snímky 1"/>
          <p:cNvSpPr>
            <a:spLocks noGrp="1" noRot="1" noChangeAspect="1" noTextEdit="1"/>
          </p:cNvSpPr>
          <p:nvPr>
            <p:ph type="sldImg"/>
          </p:nvPr>
        </p:nvSpPr>
        <p:spPr>
          <a:ln/>
        </p:spPr>
      </p:sp>
      <p:sp>
        <p:nvSpPr>
          <p:cNvPr id="65539" name="Zástupný symbol poznámok 2"/>
          <p:cNvSpPr>
            <a:spLocks noGrp="1"/>
          </p:cNvSpPr>
          <p:nvPr>
            <p:ph type="body" idx="1"/>
          </p:nvPr>
        </p:nvSpPr>
        <p:spPr>
          <a:noFill/>
          <a:ln/>
        </p:spPr>
        <p:txBody>
          <a:bodyPr/>
          <a:lstStyle/>
          <a:p>
            <a:endParaRPr lang="sk-SK" smtClean="0"/>
          </a:p>
        </p:txBody>
      </p:sp>
      <p:sp>
        <p:nvSpPr>
          <p:cNvPr id="65540" name="Zástupný symbol čísla snímky 3"/>
          <p:cNvSpPr>
            <a:spLocks noGrp="1"/>
          </p:cNvSpPr>
          <p:nvPr>
            <p:ph type="sldNum" sz="quarter" idx="5"/>
          </p:nvPr>
        </p:nvSpPr>
        <p:spPr>
          <a:noFill/>
        </p:spPr>
        <p:txBody>
          <a:bodyPr/>
          <a:lstStyle/>
          <a:p>
            <a:fld id="{B88855DC-D340-43EA-8674-9DDC7C37C0A2}" type="slidenum">
              <a:rPr lang="en-US" smtClean="0"/>
              <a:pPr/>
              <a:t>35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4" name="Group 16"/>
          <p:cNvGrpSpPr>
            <a:grpSpLocks/>
          </p:cNvGrpSpPr>
          <p:nvPr userDrawn="1"/>
        </p:nvGrpSpPr>
        <p:grpSpPr bwMode="auto">
          <a:xfrm>
            <a:off x="0" y="0"/>
            <a:ext cx="9153525" cy="6858000"/>
            <a:chOff x="0" y="0"/>
            <a:chExt cx="5766" cy="4320"/>
          </a:xfrm>
        </p:grpSpPr>
        <p:sp>
          <p:nvSpPr>
            <p:cNvPr id="5" name="Freeform 10"/>
            <p:cNvSpPr>
              <a:spLocks/>
            </p:cNvSpPr>
            <p:nvPr userDrawn="1"/>
          </p:nvSpPr>
          <p:spPr bwMode="auto">
            <a:xfrm>
              <a:off x="0" y="0"/>
              <a:ext cx="5766" cy="1131"/>
            </a:xfrm>
            <a:custGeom>
              <a:avLst/>
              <a:gdLst/>
              <a:ahLst/>
              <a:cxnLst>
                <a:cxn ang="0">
                  <a:pos x="0" y="960"/>
                </a:cxn>
                <a:cxn ang="0">
                  <a:pos x="3006" y="1110"/>
                </a:cxn>
                <a:cxn ang="0">
                  <a:pos x="5766" y="1086"/>
                </a:cxn>
                <a:cxn ang="0">
                  <a:pos x="5760" y="0"/>
                </a:cxn>
                <a:cxn ang="0">
                  <a:pos x="0" y="0"/>
                </a:cxn>
                <a:cxn ang="0">
                  <a:pos x="0" y="960"/>
                </a:cxn>
              </a:cxnLst>
              <a:rect l="0" t="0" r="r" b="b"/>
              <a:pathLst>
                <a:path w="5766" h="1131">
                  <a:moveTo>
                    <a:pt x="0" y="960"/>
                  </a:moveTo>
                  <a:cubicBezTo>
                    <a:pt x="1236" y="1062"/>
                    <a:pt x="2045" y="1089"/>
                    <a:pt x="3006" y="1110"/>
                  </a:cubicBezTo>
                  <a:cubicBezTo>
                    <a:pt x="3967" y="1131"/>
                    <a:pt x="4608" y="1110"/>
                    <a:pt x="5766" y="1086"/>
                  </a:cubicBezTo>
                  <a:cubicBezTo>
                    <a:pt x="5763" y="543"/>
                    <a:pt x="5760" y="0"/>
                    <a:pt x="5760" y="0"/>
                  </a:cubicBezTo>
                  <a:lnTo>
                    <a:pt x="0" y="0"/>
                  </a:lnTo>
                  <a:cubicBezTo>
                    <a:pt x="0" y="0"/>
                    <a:pt x="0" y="960"/>
                    <a:pt x="0" y="960"/>
                  </a:cubicBezTo>
                  <a:close/>
                </a:path>
              </a:pathLst>
            </a:custGeom>
            <a:solidFill>
              <a:schemeClr val="bg1"/>
            </a:solidFill>
            <a:ln w="12700" cap="flat" cmpd="sng">
              <a:noFill/>
              <a:prstDash val="solid"/>
              <a:round/>
              <a:headEnd/>
              <a:tailEnd/>
            </a:ln>
            <a:effectLst/>
          </p:spPr>
          <p:txBody>
            <a:bodyPr>
              <a:spAutoFit/>
            </a:bodyPr>
            <a:lstStyle/>
            <a:p>
              <a:pPr algn="ctr" eaLnBrk="0" hangingPunct="0">
                <a:spcBef>
                  <a:spcPct val="50000"/>
                </a:spcBef>
                <a:defRPr/>
              </a:pPr>
              <a:endParaRPr lang="en-US" b="0"/>
            </a:p>
          </p:txBody>
        </p:sp>
        <p:grpSp>
          <p:nvGrpSpPr>
            <p:cNvPr id="6" name="Group 15"/>
            <p:cNvGrpSpPr>
              <a:grpSpLocks/>
            </p:cNvGrpSpPr>
            <p:nvPr userDrawn="1"/>
          </p:nvGrpSpPr>
          <p:grpSpPr bwMode="auto">
            <a:xfrm>
              <a:off x="0" y="2916"/>
              <a:ext cx="5760" cy="1404"/>
              <a:chOff x="0" y="2916"/>
              <a:chExt cx="5760" cy="1404"/>
            </a:xfrm>
          </p:grpSpPr>
          <p:sp>
            <p:nvSpPr>
              <p:cNvPr id="7" name="Freeform 9"/>
              <p:cNvSpPr>
                <a:spLocks/>
              </p:cNvSpPr>
              <p:nvPr userDrawn="1"/>
            </p:nvSpPr>
            <p:spPr bwMode="auto">
              <a:xfrm>
                <a:off x="0" y="2916"/>
                <a:ext cx="5760" cy="1404"/>
              </a:xfrm>
              <a:custGeom>
                <a:avLst/>
                <a:gdLst/>
                <a:ahLst/>
                <a:cxnLst>
                  <a:cxn ang="0">
                    <a:pos x="5760" y="0"/>
                  </a:cxn>
                  <a:cxn ang="0">
                    <a:pos x="3348" y="157"/>
                  </a:cxn>
                  <a:cxn ang="0">
                    <a:pos x="1146" y="192"/>
                  </a:cxn>
                  <a:cxn ang="0">
                    <a:pos x="378" y="186"/>
                  </a:cxn>
                  <a:cxn ang="0">
                    <a:pos x="0" y="180"/>
                  </a:cxn>
                  <a:cxn ang="0">
                    <a:pos x="0" y="1404"/>
                  </a:cxn>
                  <a:cxn ang="0">
                    <a:pos x="5760" y="1404"/>
                  </a:cxn>
                  <a:cxn ang="0">
                    <a:pos x="5760" y="0"/>
                  </a:cxn>
                </a:cxnLst>
                <a:rect l="0" t="0" r="r" b="b"/>
                <a:pathLst>
                  <a:path w="5760" h="1404">
                    <a:moveTo>
                      <a:pt x="5760" y="0"/>
                    </a:moveTo>
                    <a:cubicBezTo>
                      <a:pt x="4939" y="62"/>
                      <a:pt x="4117" y="125"/>
                      <a:pt x="3348" y="157"/>
                    </a:cubicBezTo>
                    <a:cubicBezTo>
                      <a:pt x="2577" y="191"/>
                      <a:pt x="1641" y="187"/>
                      <a:pt x="1146" y="192"/>
                    </a:cubicBezTo>
                    <a:cubicBezTo>
                      <a:pt x="651" y="197"/>
                      <a:pt x="690" y="186"/>
                      <a:pt x="378" y="186"/>
                    </a:cubicBezTo>
                    <a:cubicBezTo>
                      <a:pt x="372" y="180"/>
                      <a:pt x="0" y="180"/>
                      <a:pt x="0" y="180"/>
                    </a:cubicBezTo>
                    <a:lnTo>
                      <a:pt x="0" y="1404"/>
                    </a:lnTo>
                    <a:lnTo>
                      <a:pt x="5760" y="1404"/>
                    </a:lnTo>
                    <a:lnTo>
                      <a:pt x="5760" y="0"/>
                    </a:lnTo>
                    <a:close/>
                  </a:path>
                </a:pathLst>
              </a:custGeom>
              <a:solidFill>
                <a:schemeClr val="bg1"/>
              </a:solidFill>
              <a:ln w="12700" cap="flat" cmpd="sng">
                <a:noFill/>
                <a:prstDash val="solid"/>
                <a:round/>
                <a:headEnd/>
                <a:tailEnd/>
              </a:ln>
              <a:effectLst/>
            </p:spPr>
            <p:txBody>
              <a:bodyPr>
                <a:spAutoFit/>
              </a:bodyPr>
              <a:lstStyle/>
              <a:p>
                <a:pPr algn="ctr" eaLnBrk="0" hangingPunct="0">
                  <a:spcBef>
                    <a:spcPct val="50000"/>
                  </a:spcBef>
                  <a:defRPr/>
                </a:pPr>
                <a:endParaRPr lang="en-US" b="0"/>
              </a:p>
            </p:txBody>
          </p:sp>
          <p:pic>
            <p:nvPicPr>
              <p:cNvPr id="8" name="Picture 11" descr="att_title_logo150"/>
              <p:cNvPicPr>
                <a:picLocks noChangeAspect="1" noChangeArrowheads="1"/>
              </p:cNvPicPr>
              <p:nvPr userDrawn="1"/>
            </p:nvPicPr>
            <p:blipFill>
              <a:blip r:embed="rId3" cstate="print"/>
              <a:srcRect/>
              <a:stretch>
                <a:fillRect/>
              </a:stretch>
            </p:blipFill>
            <p:spPr bwMode="auto">
              <a:xfrm>
                <a:off x="4566" y="3637"/>
                <a:ext cx="979" cy="449"/>
              </a:xfrm>
              <a:prstGeom prst="rect">
                <a:avLst/>
              </a:prstGeom>
              <a:noFill/>
              <a:ln w="9525">
                <a:noFill/>
                <a:miter lim="800000"/>
                <a:headEnd/>
                <a:tailEnd/>
              </a:ln>
            </p:spPr>
          </p:pic>
        </p:grpSp>
      </p:grpSp>
      <p:sp>
        <p:nvSpPr>
          <p:cNvPr id="9" name="Text Box 19"/>
          <p:cNvSpPr txBox="1">
            <a:spLocks noChangeArrowheads="1"/>
          </p:cNvSpPr>
          <p:nvPr/>
        </p:nvSpPr>
        <p:spPr bwMode="auto">
          <a:xfrm>
            <a:off x="58738" y="6477000"/>
            <a:ext cx="215900" cy="228600"/>
          </a:xfrm>
          <a:prstGeom prst="rect">
            <a:avLst/>
          </a:prstGeom>
          <a:noFill/>
          <a:ln w="12700" algn="ctr">
            <a:noFill/>
            <a:miter lim="800000"/>
            <a:headEnd/>
            <a:tailEnd/>
          </a:ln>
          <a:effectLst/>
        </p:spPr>
        <p:txBody>
          <a:bodyPr wrap="none">
            <a:spAutoFit/>
          </a:bodyPr>
          <a:lstStyle/>
          <a:p>
            <a:pPr eaLnBrk="0" hangingPunct="0">
              <a:spcBef>
                <a:spcPct val="50000"/>
              </a:spcBef>
              <a:defRPr/>
            </a:pPr>
            <a:r>
              <a:rPr lang="en-US" sz="900" b="0">
                <a:solidFill>
                  <a:schemeClr val="accent1"/>
                </a:solidFill>
                <a:latin typeface="Arial" charset="0"/>
              </a:rPr>
              <a:t>.</a:t>
            </a:r>
            <a:endParaRPr lang="en-US" sz="900" b="0">
              <a:latin typeface="Arial" charset="0"/>
            </a:endParaRPr>
          </a:p>
        </p:txBody>
      </p:sp>
      <p:pic>
        <p:nvPicPr>
          <p:cNvPr id="10" name="Picture 10"/>
          <p:cNvPicPr>
            <a:picLocks noChangeAspect="1" noChangeArrowheads="1"/>
          </p:cNvPicPr>
          <p:nvPr userDrawn="1"/>
        </p:nvPicPr>
        <p:blipFill>
          <a:blip r:embed="rId4" cstate="print"/>
          <a:srcRect/>
          <a:stretch>
            <a:fillRect/>
          </a:stretch>
        </p:blipFill>
        <p:spPr bwMode="auto">
          <a:xfrm>
            <a:off x="7924800" y="5638800"/>
            <a:ext cx="990600" cy="990600"/>
          </a:xfrm>
          <a:prstGeom prst="rect">
            <a:avLst/>
          </a:prstGeom>
          <a:noFill/>
          <a:ln w="9525">
            <a:noFill/>
            <a:miter lim="800000"/>
            <a:headEnd/>
            <a:tailEnd/>
          </a:ln>
        </p:spPr>
      </p:pic>
      <p:graphicFrame>
        <p:nvGraphicFramePr>
          <p:cNvPr id="11" name="Object 11"/>
          <p:cNvGraphicFramePr>
            <a:graphicFrameLocks noChangeAspect="1"/>
          </p:cNvGraphicFramePr>
          <p:nvPr/>
        </p:nvGraphicFramePr>
        <p:xfrm>
          <a:off x="6629400" y="5562600"/>
          <a:ext cx="1276350" cy="1089025"/>
        </p:xfrm>
        <a:graphic>
          <a:graphicData uri="http://schemas.openxmlformats.org/presentationml/2006/ole">
            <p:oleObj spid="_x0000_s77826" name="Bitová mapa" r:id="rId5" imgW="1886213" imgH="1609524" progId="PBrush">
              <p:embed/>
            </p:oleObj>
          </a:graphicData>
        </a:graphic>
      </p:graphicFrame>
      <p:sp>
        <p:nvSpPr>
          <p:cNvPr id="35843" name="Rectangle 3"/>
          <p:cNvSpPr>
            <a:spLocks noGrp="1" noChangeArrowheads="1"/>
          </p:cNvSpPr>
          <p:nvPr>
            <p:ph type="ctrTitle" sz="quarter"/>
          </p:nvPr>
        </p:nvSpPr>
        <p:spPr>
          <a:xfrm>
            <a:off x="333375" y="2292350"/>
            <a:ext cx="8367713" cy="1116013"/>
          </a:xfrm>
          <a:ln w="9525"/>
        </p:spPr>
        <p:txBody>
          <a:bodyPr lIns="91440" tIns="45720" rIns="91440" bIns="45720" anchor="ctr"/>
          <a:lstStyle>
            <a:lvl1pPr>
              <a:lnSpc>
                <a:spcPct val="100000"/>
              </a:lnSpc>
              <a:defRPr sz="3000">
                <a:solidFill>
                  <a:schemeClr val="bg1"/>
                </a:solidFill>
              </a:defRPr>
            </a:lvl1pPr>
          </a:lstStyle>
          <a:p>
            <a:r>
              <a:rPr lang="en-US"/>
              <a:t>Click to edit Master title style</a:t>
            </a:r>
          </a:p>
        </p:txBody>
      </p:sp>
      <p:sp>
        <p:nvSpPr>
          <p:cNvPr id="35844" name="Rectangle 4"/>
          <p:cNvSpPr>
            <a:spLocks noGrp="1" noChangeArrowheads="1"/>
          </p:cNvSpPr>
          <p:nvPr>
            <p:ph type="subTitle" sz="quarter" idx="1"/>
          </p:nvPr>
        </p:nvSpPr>
        <p:spPr>
          <a:xfrm>
            <a:off x="333375" y="3282950"/>
            <a:ext cx="8367713" cy="1138238"/>
          </a:xfrm>
          <a:ln w="9525"/>
        </p:spPr>
        <p:txBody>
          <a:bodyPr lIns="91440" tIns="45720" rIns="91440" bIns="45720"/>
          <a:lstStyle>
            <a:lvl1pPr>
              <a:spcBef>
                <a:spcPct val="0"/>
              </a:spcBef>
              <a:spcAft>
                <a:spcPct val="0"/>
              </a:spcAft>
              <a:defRPr sz="2600">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fld id="{88B100EE-87B0-428B-A7A3-F82EDC3B71C3}" type="datetime4">
              <a:rPr lang="en-US"/>
              <a:pPr>
                <a:defRPr/>
              </a:pPr>
              <a:t>December 19, 2014</a:t>
            </a:fld>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r>
              <a:rPr lang="en-US"/>
              <a:t>Page </a:t>
            </a:r>
            <a:fld id="{9E2D86AA-D109-4A31-B285-204C008D06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2400" y="457200"/>
            <a:ext cx="2012950" cy="508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0375" y="457200"/>
            <a:ext cx="5889625" cy="508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fld id="{744A4380-44F6-49CA-890F-D4EC03099560}" type="datetime4">
              <a:rPr lang="en-US"/>
              <a:pPr>
                <a:defRPr/>
              </a:pPr>
              <a:t>December 19, 2014</a:t>
            </a:fld>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r>
              <a:rPr lang="en-US"/>
              <a:t>Page </a:t>
            </a:r>
            <a:fld id="{1EE50ED8-B192-405C-B982-A5FB88E73D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dt" sz="half" idx="10"/>
          </p:nvPr>
        </p:nvSpPr>
        <p:spPr>
          <a:ln/>
        </p:spPr>
        <p:txBody>
          <a:bodyPr/>
          <a:lstStyle>
            <a:lvl1pPr>
              <a:defRPr/>
            </a:lvl1pPr>
          </a:lstStyle>
          <a:p>
            <a:pPr>
              <a:defRPr/>
            </a:pPr>
            <a:fld id="{BA600432-2B79-4EC1-84CB-C9C17DB26A1E}" type="datetime4">
              <a:rPr lang="en-US"/>
              <a:pPr>
                <a:defRPr/>
              </a:pPr>
              <a:t>December 19, 2014</a:t>
            </a:fld>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r>
              <a:rPr lang="en-US"/>
              <a:t>Page </a:t>
            </a:r>
            <a:fld id="{D02C0330-BDB0-4FE8-B23F-38834B6753C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fld id="{A75A6FC9-AACB-437A-ABDD-732306C2A3CF}" type="datetime4">
              <a:rPr lang="en-US"/>
              <a:pPr>
                <a:defRPr/>
              </a:pPr>
              <a:t>December 19, 2014</a:t>
            </a:fld>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r>
              <a:rPr lang="en-US"/>
              <a:t>Page </a:t>
            </a:r>
            <a:fld id="{128A3286-D10A-48DF-9362-129DF27D22B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7838" y="1485900"/>
            <a:ext cx="3941762" cy="405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485900"/>
            <a:ext cx="3943350" cy="405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dt" sz="half" idx="10"/>
          </p:nvPr>
        </p:nvSpPr>
        <p:spPr>
          <a:ln/>
        </p:spPr>
        <p:txBody>
          <a:bodyPr/>
          <a:lstStyle>
            <a:lvl1pPr>
              <a:defRPr/>
            </a:lvl1pPr>
          </a:lstStyle>
          <a:p>
            <a:pPr>
              <a:defRPr/>
            </a:pPr>
            <a:fld id="{8B5D25D7-BE5B-4C35-A19D-E12090071E19}" type="datetime4">
              <a:rPr lang="en-US"/>
              <a:pPr>
                <a:defRPr/>
              </a:pPr>
              <a:t>December 19, 2014</a:t>
            </a:fld>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r>
              <a:rPr lang="en-US"/>
              <a:t>Page </a:t>
            </a:r>
            <a:fld id="{8DA21ADD-9FA5-457E-880B-A58EBA2666E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dt" sz="half" idx="10"/>
          </p:nvPr>
        </p:nvSpPr>
        <p:spPr>
          <a:ln/>
        </p:spPr>
        <p:txBody>
          <a:bodyPr/>
          <a:lstStyle>
            <a:lvl1pPr>
              <a:defRPr/>
            </a:lvl1pPr>
          </a:lstStyle>
          <a:p>
            <a:pPr>
              <a:defRPr/>
            </a:pPr>
            <a:fld id="{7E1026F0-09C3-4F73-A64C-560E2A9FAB20}" type="datetime4">
              <a:rPr lang="en-US"/>
              <a:pPr>
                <a:defRPr/>
              </a:pPr>
              <a:t>December 19, 2014</a:t>
            </a:fld>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r>
              <a:rPr lang="en-US"/>
              <a:t>Page </a:t>
            </a:r>
            <a:fld id="{9972A9BF-BFC4-4178-996C-BA98E1EB76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dt" sz="half" idx="10"/>
          </p:nvPr>
        </p:nvSpPr>
        <p:spPr>
          <a:ln/>
        </p:spPr>
        <p:txBody>
          <a:bodyPr/>
          <a:lstStyle>
            <a:lvl1pPr>
              <a:defRPr/>
            </a:lvl1pPr>
          </a:lstStyle>
          <a:p>
            <a:pPr>
              <a:defRPr/>
            </a:pPr>
            <a:fld id="{38D57E0F-F445-43B8-B85F-5BE150DCD3FC}" type="datetime4">
              <a:rPr lang="en-US"/>
              <a:pPr>
                <a:defRPr/>
              </a:pPr>
              <a:t>December 19, 2014</a:t>
            </a:fld>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r>
              <a:rPr lang="en-US"/>
              <a:t>Page </a:t>
            </a:r>
            <a:fld id="{5E9C4B64-36E1-489F-9ED9-F09507124E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fld id="{4CD10FA9-A6EF-44A2-BDBD-9E9DA00D8079}" type="datetime4">
              <a:rPr lang="en-US"/>
              <a:pPr>
                <a:defRPr/>
              </a:pPr>
              <a:t>December 19, 2014</a:t>
            </a:fld>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r>
              <a:rPr lang="en-US"/>
              <a:t>Page </a:t>
            </a:r>
            <a:fld id="{F0FC4A46-0A64-4B25-B118-206A1C5C7A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fld id="{F935601C-AAA4-43D0-B48C-E41E518267C8}" type="datetime4">
              <a:rPr lang="en-US"/>
              <a:pPr>
                <a:defRPr/>
              </a:pPr>
              <a:t>December 19, 2014</a:t>
            </a:fld>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r>
              <a:rPr lang="en-US"/>
              <a:t>Page </a:t>
            </a:r>
            <a:fld id="{1DC8077B-A88A-43D3-84D5-27C2A6D160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fld id="{406605D9-D8D6-401B-88A1-74B1A547E521}" type="datetime4">
              <a:rPr lang="en-US"/>
              <a:pPr>
                <a:defRPr/>
              </a:pPr>
              <a:t>December 19, 2014</a:t>
            </a:fld>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r>
              <a:rPr lang="en-US"/>
              <a:t>Page </a:t>
            </a:r>
            <a:fld id="{14150B70-A42E-40A0-8278-7B91CA6D5E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32" descr="option1_orng_slideTop2"/>
          <p:cNvPicPr>
            <a:picLocks noChangeAspect="1" noChangeArrowheads="1"/>
          </p:cNvPicPr>
          <p:nvPr/>
        </p:nvPicPr>
        <p:blipFill>
          <a:blip r:embed="rId14" cstate="print"/>
          <a:srcRect/>
          <a:stretch>
            <a:fillRect/>
          </a:stretch>
        </p:blipFill>
        <p:spPr bwMode="auto">
          <a:xfrm>
            <a:off x="0" y="0"/>
            <a:ext cx="9144000" cy="311150"/>
          </a:xfrm>
          <a:prstGeom prst="rect">
            <a:avLst/>
          </a:prstGeom>
          <a:noFill/>
          <a:ln w="9525">
            <a:noFill/>
            <a:miter lim="800000"/>
            <a:headEnd/>
            <a:tailEnd/>
          </a:ln>
        </p:spPr>
      </p:pic>
      <p:pic>
        <p:nvPicPr>
          <p:cNvPr id="1029" name="Picture 31" descr="option1_orng_slideBottom2"/>
          <p:cNvPicPr>
            <a:picLocks noChangeAspect="1" noChangeArrowheads="1"/>
          </p:cNvPicPr>
          <p:nvPr userDrawn="1"/>
        </p:nvPicPr>
        <p:blipFill>
          <a:blip r:embed="rId15" cstate="print"/>
          <a:srcRect/>
          <a:stretch>
            <a:fillRect/>
          </a:stretch>
        </p:blipFill>
        <p:spPr bwMode="auto">
          <a:xfrm>
            <a:off x="0" y="6115050"/>
            <a:ext cx="9144000" cy="742950"/>
          </a:xfrm>
          <a:prstGeom prst="rect">
            <a:avLst/>
          </a:prstGeom>
          <a:noFill/>
          <a:ln w="9525">
            <a:noFill/>
            <a:miter lim="800000"/>
            <a:headEnd/>
            <a:tailEnd/>
          </a:ln>
        </p:spPr>
      </p:pic>
      <p:sp>
        <p:nvSpPr>
          <p:cNvPr id="1030" name="Rectangle 4"/>
          <p:cNvSpPr>
            <a:spLocks noGrp="1" noChangeArrowheads="1"/>
          </p:cNvSpPr>
          <p:nvPr>
            <p:ph type="title"/>
          </p:nvPr>
        </p:nvSpPr>
        <p:spPr bwMode="auto">
          <a:xfrm>
            <a:off x="460375" y="457200"/>
            <a:ext cx="8037513" cy="8382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sk-SK" smtClean="0"/>
              <a:t>PEDAGOGICKÁ PRAX – KOMPETENCIE FAKULTNÝCH UČITEĽOV</a:t>
            </a:r>
            <a:br>
              <a:rPr lang="sk-SK" smtClean="0"/>
            </a:br>
            <a:endParaRPr lang="en-US" smtClean="0"/>
          </a:p>
        </p:txBody>
      </p:sp>
      <p:sp>
        <p:nvSpPr>
          <p:cNvPr id="1031" name="Rectangle 5"/>
          <p:cNvSpPr>
            <a:spLocks noGrp="1" noChangeArrowheads="1"/>
          </p:cNvSpPr>
          <p:nvPr>
            <p:ph type="body" idx="1"/>
          </p:nvPr>
        </p:nvSpPr>
        <p:spPr bwMode="auto">
          <a:xfrm>
            <a:off x="477838" y="1485900"/>
            <a:ext cx="8037512" cy="40513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ChangeArrowheads="1"/>
          </p:cNvSpPr>
          <p:nvPr/>
        </p:nvSpPr>
        <p:spPr bwMode="auto">
          <a:xfrm>
            <a:off x="4573588" y="6604000"/>
            <a:ext cx="184150" cy="214313"/>
          </a:xfrm>
          <a:prstGeom prst="rect">
            <a:avLst/>
          </a:prstGeom>
          <a:noFill/>
          <a:ln w="12700">
            <a:noFill/>
            <a:miter lim="800000"/>
            <a:headEnd/>
            <a:tailEnd/>
          </a:ln>
          <a:effectLst/>
        </p:spPr>
        <p:txBody>
          <a:bodyPr wrap="none">
            <a:spAutoFit/>
          </a:bodyPr>
          <a:lstStyle/>
          <a:p>
            <a:pPr eaLnBrk="0" hangingPunct="0">
              <a:lnSpc>
                <a:spcPct val="90000"/>
              </a:lnSpc>
              <a:spcBef>
                <a:spcPct val="20000"/>
              </a:spcBef>
              <a:defRPr/>
            </a:pPr>
            <a:endParaRPr lang="en-GB" sz="900" b="0">
              <a:solidFill>
                <a:schemeClr val="tx2"/>
              </a:solidFill>
              <a:latin typeface="Arial" charset="0"/>
            </a:endParaRPr>
          </a:p>
        </p:txBody>
      </p:sp>
      <p:sp>
        <p:nvSpPr>
          <p:cNvPr id="34842" name="Rectangle 26"/>
          <p:cNvSpPr>
            <a:spLocks noGrp="1" noChangeArrowheads="1"/>
          </p:cNvSpPr>
          <p:nvPr>
            <p:ph type="dt" sz="half" idx="2"/>
          </p:nvPr>
        </p:nvSpPr>
        <p:spPr bwMode="auto">
          <a:xfrm>
            <a:off x="1171575" y="6605588"/>
            <a:ext cx="1647825"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eaLnBrk="1" hangingPunct="1">
              <a:spcBef>
                <a:spcPct val="0"/>
              </a:spcBef>
              <a:defRPr sz="900" b="0">
                <a:solidFill>
                  <a:schemeClr val="tx1"/>
                </a:solidFill>
                <a:latin typeface="Arial" charset="0"/>
                <a:cs typeface="Arial" charset="0"/>
              </a:defRPr>
            </a:lvl1pPr>
          </a:lstStyle>
          <a:p>
            <a:pPr>
              <a:defRPr/>
            </a:pPr>
            <a:fld id="{81A408DA-637D-41B1-BB2E-E3B6591176B4}" type="datetime4">
              <a:rPr lang="en-US"/>
              <a:pPr>
                <a:defRPr/>
              </a:pPr>
              <a:t>December 19, 2014</a:t>
            </a:fld>
            <a:endParaRPr lang="en-US"/>
          </a:p>
        </p:txBody>
      </p:sp>
      <p:sp>
        <p:nvSpPr>
          <p:cNvPr id="34843" name="Rectangle 27"/>
          <p:cNvSpPr>
            <a:spLocks noGrp="1" noChangeArrowheads="1"/>
          </p:cNvSpPr>
          <p:nvPr>
            <p:ph type="sldNum" sz="quarter" idx="4"/>
          </p:nvPr>
        </p:nvSpPr>
        <p:spPr bwMode="auto">
          <a:xfrm>
            <a:off x="381000" y="6604000"/>
            <a:ext cx="817563"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eaLnBrk="1" hangingPunct="1">
              <a:spcBef>
                <a:spcPct val="0"/>
              </a:spcBef>
              <a:defRPr sz="900" b="0">
                <a:solidFill>
                  <a:schemeClr val="tx1"/>
                </a:solidFill>
                <a:latin typeface="Arial" charset="0"/>
                <a:cs typeface="Arial" charset="0"/>
              </a:defRPr>
            </a:lvl1pPr>
          </a:lstStyle>
          <a:p>
            <a:pPr>
              <a:defRPr/>
            </a:pPr>
            <a:r>
              <a:rPr lang="en-US"/>
              <a:t>Page </a:t>
            </a:r>
            <a:fld id="{E405E49F-97F6-43F3-90EB-449F1968DD04}" type="slidenum">
              <a:rPr lang="en-US"/>
              <a:pPr>
                <a:defRPr/>
              </a:pPr>
              <a:t>‹#›</a:t>
            </a:fld>
            <a:endParaRPr lang="en-US"/>
          </a:p>
        </p:txBody>
      </p:sp>
      <p:graphicFrame>
        <p:nvGraphicFramePr>
          <p:cNvPr id="1026" name="Object 9"/>
          <p:cNvGraphicFramePr>
            <a:graphicFrameLocks noChangeAspect="1"/>
          </p:cNvGraphicFramePr>
          <p:nvPr/>
        </p:nvGraphicFramePr>
        <p:xfrm>
          <a:off x="7772400" y="6172200"/>
          <a:ext cx="666750" cy="568325"/>
        </p:xfrm>
        <a:graphic>
          <a:graphicData uri="http://schemas.openxmlformats.org/presentationml/2006/ole">
            <p:oleObj spid="_x0000_s1026" name="Bitová mapa" r:id="rId16" imgW="1886213" imgH="1609524" progId="PBrush">
              <p:embed/>
            </p:oleObj>
          </a:graphicData>
        </a:graphic>
      </p:graphicFrame>
      <p:pic>
        <p:nvPicPr>
          <p:cNvPr id="1035" name="Picture 10"/>
          <p:cNvPicPr>
            <a:picLocks noChangeAspect="1" noChangeArrowheads="1"/>
          </p:cNvPicPr>
          <p:nvPr userDrawn="1"/>
        </p:nvPicPr>
        <p:blipFill>
          <a:blip r:embed="rId17" cstate="print"/>
          <a:srcRect/>
          <a:stretch>
            <a:fillRect/>
          </a:stretch>
        </p:blipFill>
        <p:spPr bwMode="auto">
          <a:xfrm>
            <a:off x="8382000" y="6172200"/>
            <a:ext cx="533400"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69"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hf hdr="0" ftr="0" dt="0"/>
  <p:txStyles>
    <p:titleStyle>
      <a:lvl1pPr algn="ctr" defTabSz="947738" rtl="0" eaLnBrk="0" fontAlgn="base" hangingPunct="0">
        <a:spcBef>
          <a:spcPct val="0"/>
        </a:spcBef>
        <a:spcAft>
          <a:spcPct val="0"/>
        </a:spcAft>
        <a:defRPr sz="2000" b="1">
          <a:solidFill>
            <a:srgbClr val="365F91"/>
          </a:solidFill>
          <a:effectLst>
            <a:outerShdw blurRad="38100" dist="38100" dir="2700000" algn="tl">
              <a:srgbClr val="C0C0C0"/>
            </a:outerShdw>
          </a:effectLst>
          <a:latin typeface="Cambria" pitchFamily="18" charset="0"/>
          <a:ea typeface="+mj-ea"/>
          <a:cs typeface="+mj-cs"/>
        </a:defRPr>
      </a:lvl1pPr>
      <a:lvl2pPr algn="ctr" defTabSz="947738" rtl="0" eaLnBrk="0" fontAlgn="base" hangingPunct="0">
        <a:spcBef>
          <a:spcPct val="0"/>
        </a:spcBef>
        <a:spcAft>
          <a:spcPct val="0"/>
        </a:spcAft>
        <a:defRPr sz="2000" b="1">
          <a:solidFill>
            <a:srgbClr val="365F91"/>
          </a:solidFill>
          <a:effectLst>
            <a:outerShdw blurRad="38100" dist="38100" dir="2700000" algn="tl">
              <a:srgbClr val="C0C0C0"/>
            </a:outerShdw>
          </a:effectLst>
          <a:latin typeface="Cambria" pitchFamily="18" charset="0"/>
        </a:defRPr>
      </a:lvl2pPr>
      <a:lvl3pPr algn="ctr" defTabSz="947738" rtl="0" eaLnBrk="0" fontAlgn="base" hangingPunct="0">
        <a:spcBef>
          <a:spcPct val="0"/>
        </a:spcBef>
        <a:spcAft>
          <a:spcPct val="0"/>
        </a:spcAft>
        <a:defRPr sz="2000" b="1">
          <a:solidFill>
            <a:srgbClr val="365F91"/>
          </a:solidFill>
          <a:effectLst>
            <a:outerShdw blurRad="38100" dist="38100" dir="2700000" algn="tl">
              <a:srgbClr val="C0C0C0"/>
            </a:outerShdw>
          </a:effectLst>
          <a:latin typeface="Cambria" pitchFamily="18" charset="0"/>
        </a:defRPr>
      </a:lvl3pPr>
      <a:lvl4pPr algn="ctr" defTabSz="947738" rtl="0" eaLnBrk="0" fontAlgn="base" hangingPunct="0">
        <a:spcBef>
          <a:spcPct val="0"/>
        </a:spcBef>
        <a:spcAft>
          <a:spcPct val="0"/>
        </a:spcAft>
        <a:defRPr sz="2000" b="1">
          <a:solidFill>
            <a:srgbClr val="365F91"/>
          </a:solidFill>
          <a:effectLst>
            <a:outerShdw blurRad="38100" dist="38100" dir="2700000" algn="tl">
              <a:srgbClr val="C0C0C0"/>
            </a:outerShdw>
          </a:effectLst>
          <a:latin typeface="Cambria" pitchFamily="18" charset="0"/>
        </a:defRPr>
      </a:lvl4pPr>
      <a:lvl5pPr algn="ctr" defTabSz="947738" rtl="0" eaLnBrk="0" fontAlgn="base" hangingPunct="0">
        <a:spcBef>
          <a:spcPct val="0"/>
        </a:spcBef>
        <a:spcAft>
          <a:spcPct val="0"/>
        </a:spcAft>
        <a:defRPr sz="2000" b="1">
          <a:solidFill>
            <a:srgbClr val="365F91"/>
          </a:solidFill>
          <a:effectLst>
            <a:outerShdw blurRad="38100" dist="38100" dir="2700000" algn="tl">
              <a:srgbClr val="C0C0C0"/>
            </a:outerShdw>
          </a:effectLst>
          <a:latin typeface="Cambria" pitchFamily="18" charset="0"/>
        </a:defRPr>
      </a:lvl5pPr>
      <a:lvl6pPr marL="457200" algn="l" defTabSz="947738" rtl="0" eaLnBrk="0" fontAlgn="base" hangingPunct="0">
        <a:lnSpc>
          <a:spcPct val="105000"/>
        </a:lnSpc>
        <a:spcBef>
          <a:spcPct val="0"/>
        </a:spcBef>
        <a:spcAft>
          <a:spcPct val="0"/>
        </a:spcAft>
        <a:defRPr sz="2600" b="1">
          <a:solidFill>
            <a:schemeClr val="accent1"/>
          </a:solidFill>
          <a:latin typeface="Verdana" pitchFamily="34" charset="0"/>
        </a:defRPr>
      </a:lvl6pPr>
      <a:lvl7pPr marL="914400" algn="l" defTabSz="947738" rtl="0" eaLnBrk="0" fontAlgn="base" hangingPunct="0">
        <a:lnSpc>
          <a:spcPct val="105000"/>
        </a:lnSpc>
        <a:spcBef>
          <a:spcPct val="0"/>
        </a:spcBef>
        <a:spcAft>
          <a:spcPct val="0"/>
        </a:spcAft>
        <a:defRPr sz="2600" b="1">
          <a:solidFill>
            <a:schemeClr val="accent1"/>
          </a:solidFill>
          <a:latin typeface="Verdana" pitchFamily="34" charset="0"/>
        </a:defRPr>
      </a:lvl7pPr>
      <a:lvl8pPr marL="1371600" algn="l" defTabSz="947738" rtl="0" eaLnBrk="0" fontAlgn="base" hangingPunct="0">
        <a:lnSpc>
          <a:spcPct val="105000"/>
        </a:lnSpc>
        <a:spcBef>
          <a:spcPct val="0"/>
        </a:spcBef>
        <a:spcAft>
          <a:spcPct val="0"/>
        </a:spcAft>
        <a:defRPr sz="2600" b="1">
          <a:solidFill>
            <a:schemeClr val="accent1"/>
          </a:solidFill>
          <a:latin typeface="Verdana" pitchFamily="34" charset="0"/>
        </a:defRPr>
      </a:lvl8pPr>
      <a:lvl9pPr marL="1828800" algn="l" defTabSz="947738" rtl="0" eaLnBrk="0" fontAlgn="base" hangingPunct="0">
        <a:lnSpc>
          <a:spcPct val="105000"/>
        </a:lnSpc>
        <a:spcBef>
          <a:spcPct val="0"/>
        </a:spcBef>
        <a:spcAft>
          <a:spcPct val="0"/>
        </a:spcAft>
        <a:defRPr sz="2600" b="1">
          <a:solidFill>
            <a:schemeClr val="accent1"/>
          </a:solidFill>
          <a:latin typeface="Verdana" pitchFamily="34" charset="0"/>
        </a:defRPr>
      </a:lvl9pPr>
    </p:titleStyle>
    <p:bodyStyle>
      <a:lvl1pPr marL="342900" indent="-342900" algn="l" defTabSz="947738" rtl="0" eaLnBrk="0" fontAlgn="base" hangingPunct="0">
        <a:spcBef>
          <a:spcPct val="20000"/>
        </a:spcBef>
        <a:spcAft>
          <a:spcPct val="20000"/>
        </a:spcAft>
        <a:buClr>
          <a:schemeClr val="tx2"/>
        </a:buClr>
        <a:buSzPct val="100000"/>
        <a:defRPr sz="2000">
          <a:solidFill>
            <a:schemeClr val="tx1"/>
          </a:solidFill>
          <a:latin typeface="+mn-lt"/>
          <a:ea typeface="+mn-ea"/>
          <a:cs typeface="+mn-cs"/>
        </a:defRPr>
      </a:lvl1pPr>
      <a:lvl2pPr marL="234950" indent="-233363" algn="l" defTabSz="947738" rtl="0" eaLnBrk="0" fontAlgn="base" hangingPunct="0">
        <a:spcBef>
          <a:spcPct val="10000"/>
        </a:spcBef>
        <a:spcAft>
          <a:spcPct val="30000"/>
        </a:spcAft>
        <a:buClr>
          <a:schemeClr val="tx1"/>
        </a:buClr>
        <a:buSzPct val="80000"/>
        <a:buChar char="•"/>
        <a:defRPr sz="2000">
          <a:solidFill>
            <a:schemeClr val="tx1"/>
          </a:solidFill>
          <a:latin typeface="+mn-lt"/>
        </a:defRPr>
      </a:lvl2pPr>
      <a:lvl3pPr marL="461963" indent="-225425" algn="l" defTabSz="947738" rtl="0" eaLnBrk="0" fontAlgn="base" hangingPunct="0">
        <a:spcBef>
          <a:spcPct val="0"/>
        </a:spcBef>
        <a:spcAft>
          <a:spcPct val="20000"/>
        </a:spcAft>
        <a:buClr>
          <a:schemeClr val="tx1"/>
        </a:buClr>
        <a:buSzPct val="80000"/>
        <a:buFont typeface="IB Wb Regular" pitchFamily="1" charset="0"/>
        <a:buChar char="–"/>
        <a:defRPr>
          <a:solidFill>
            <a:schemeClr val="tx1"/>
          </a:solidFill>
          <a:latin typeface="+mn-lt"/>
        </a:defRPr>
      </a:lvl3pPr>
      <a:lvl4pPr marL="692150" indent="-228600" algn="l" defTabSz="947738" rtl="0" eaLnBrk="0" fontAlgn="base" hangingPunct="0">
        <a:spcBef>
          <a:spcPct val="0"/>
        </a:spcBef>
        <a:spcAft>
          <a:spcPct val="20000"/>
        </a:spcAft>
        <a:buClr>
          <a:schemeClr val="tx1"/>
        </a:buClr>
        <a:buSzPct val="80000"/>
        <a:buChar char="•"/>
        <a:defRPr sz="1600">
          <a:solidFill>
            <a:schemeClr val="tx1"/>
          </a:solidFill>
          <a:latin typeface="+mn-lt"/>
        </a:defRPr>
      </a:lvl4pPr>
      <a:lvl5pPr marL="915988" indent="-222250" algn="l" defTabSz="947738" rtl="0" eaLnBrk="0" fontAlgn="base" hangingPunct="0">
        <a:spcBef>
          <a:spcPct val="0"/>
        </a:spcBef>
        <a:spcAft>
          <a:spcPct val="20000"/>
        </a:spcAft>
        <a:buClr>
          <a:schemeClr val="tx1"/>
        </a:buClr>
        <a:buSzPct val="80000"/>
        <a:buFont typeface="Verdana" pitchFamily="34" charset="0"/>
        <a:buChar char="–"/>
        <a:defRPr sz="1600">
          <a:solidFill>
            <a:schemeClr val="tx1"/>
          </a:solidFill>
          <a:latin typeface="+mn-lt"/>
        </a:defRPr>
      </a:lvl5pPr>
      <a:lvl6pPr marL="1373188" indent="-222250" algn="l" defTabSz="947738" rtl="0" eaLnBrk="0" fontAlgn="base" hangingPunct="0">
        <a:spcBef>
          <a:spcPct val="0"/>
        </a:spcBef>
        <a:spcAft>
          <a:spcPct val="20000"/>
        </a:spcAft>
        <a:buClr>
          <a:schemeClr val="tx1"/>
        </a:buClr>
        <a:buSzPct val="80000"/>
        <a:buFont typeface="Verdana" pitchFamily="34" charset="0"/>
        <a:buChar char="–"/>
        <a:defRPr sz="1600">
          <a:solidFill>
            <a:schemeClr val="tx1"/>
          </a:solidFill>
          <a:latin typeface="+mn-lt"/>
        </a:defRPr>
      </a:lvl6pPr>
      <a:lvl7pPr marL="1830388" indent="-222250" algn="l" defTabSz="947738" rtl="0" eaLnBrk="0" fontAlgn="base" hangingPunct="0">
        <a:spcBef>
          <a:spcPct val="0"/>
        </a:spcBef>
        <a:spcAft>
          <a:spcPct val="20000"/>
        </a:spcAft>
        <a:buClr>
          <a:schemeClr val="tx1"/>
        </a:buClr>
        <a:buSzPct val="80000"/>
        <a:buFont typeface="Verdana" pitchFamily="34" charset="0"/>
        <a:buChar char="–"/>
        <a:defRPr sz="1600">
          <a:solidFill>
            <a:schemeClr val="tx1"/>
          </a:solidFill>
          <a:latin typeface="+mn-lt"/>
        </a:defRPr>
      </a:lvl7pPr>
      <a:lvl8pPr marL="2287588" indent="-222250" algn="l" defTabSz="947738" rtl="0" eaLnBrk="0" fontAlgn="base" hangingPunct="0">
        <a:spcBef>
          <a:spcPct val="0"/>
        </a:spcBef>
        <a:spcAft>
          <a:spcPct val="20000"/>
        </a:spcAft>
        <a:buClr>
          <a:schemeClr val="tx1"/>
        </a:buClr>
        <a:buSzPct val="80000"/>
        <a:buFont typeface="Verdana" pitchFamily="34" charset="0"/>
        <a:buChar char="–"/>
        <a:defRPr sz="1600">
          <a:solidFill>
            <a:schemeClr val="tx1"/>
          </a:solidFill>
          <a:latin typeface="+mn-lt"/>
        </a:defRPr>
      </a:lvl8pPr>
      <a:lvl9pPr marL="2744788" indent="-222250" algn="l" defTabSz="947738" rtl="0" eaLnBrk="0" fontAlgn="base" hangingPunct="0">
        <a:spcBef>
          <a:spcPct val="0"/>
        </a:spcBef>
        <a:spcAft>
          <a:spcPct val="20000"/>
        </a:spcAft>
        <a:buClr>
          <a:schemeClr val="tx1"/>
        </a:buClr>
        <a:buSzPct val="80000"/>
        <a:buFont typeface="Verdana"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1.jpe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44.jpeg"/><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0.jpeg"/><Relationship Id="rId5" Type="http://schemas.openxmlformats.org/officeDocument/2006/relationships/oleObject" Target="../embeddings/oleObject8.bin"/><Relationship Id="rId4" Type="http://schemas.openxmlformats.org/officeDocument/2006/relationships/image" Target="../media/image49.png"/><Relationship Id="rId9"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43.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50.jpeg"/><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57.jpeg"/><Relationship Id="rId7" Type="http://schemas.openxmlformats.org/officeDocument/2006/relationships/oleObject" Target="../embeddings/oleObject18.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71.jpeg"/><Relationship Id="rId4"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98.jpeg"/><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vmlDrawing" Target="../drawings/vmlDrawing17.vml"/><Relationship Id="rId4" Type="http://schemas.openxmlformats.org/officeDocument/2006/relationships/oleObject" Target="../embeddings/oleObject32.bin"/></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33.bin"/><Relationship Id="rId5" Type="http://schemas.openxmlformats.org/officeDocument/2006/relationships/image" Target="../media/image102.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oleObject" Target="../embeddings/oleObject41.bin"/><Relationship Id="rId5" Type="http://schemas.openxmlformats.org/officeDocument/2006/relationships/image" Target="../media/image114.jpeg"/><Relationship Id="rId4" Type="http://schemas.openxmlformats.org/officeDocument/2006/relationships/image" Target="../media/image113.jpe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4.xml"/><Relationship Id="rId1" Type="http://schemas.openxmlformats.org/officeDocument/2006/relationships/vmlDrawing" Target="../drawings/vmlDrawing23.vml"/><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mailto:turanoval@gmail.com"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http://www.mapysveta.sk/images/fb_rakusko_relief_big.jpg"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http://www.mapysveta.sk/images/fb_rakusko_relief_big.jpg"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sz="quarter"/>
          </p:nvPr>
        </p:nvSpPr>
        <p:spPr>
          <a:ln w="12700"/>
        </p:spPr>
        <p:txBody>
          <a:bodyPr/>
          <a:lstStyle/>
          <a:p>
            <a:pPr>
              <a:defRPr/>
            </a:pP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pl-PL" dirty="0" smtClean="0">
                <a:effectLst>
                  <a:outerShdw blurRad="38100" dist="38100" dir="2700000" algn="tl">
                    <a:srgbClr val="000000"/>
                  </a:outerShdw>
                </a:effectLst>
              </a:rPr>
              <a:t> </a:t>
            </a:r>
            <a:r>
              <a:rPr lang="pl-PL" dirty="0" smtClean="0">
                <a:solidFill>
                  <a:srgbClr val="FF0000"/>
                </a:solidFill>
                <a:effectLst>
                  <a:outerShdw blurRad="38100" dist="38100" dir="2700000" algn="tl">
                    <a:srgbClr val="000000"/>
                  </a:outerShdw>
                </a:effectLst>
              </a:rPr>
              <a:t>Exkurzia 2015 </a:t>
            </a:r>
            <a:r>
              <a:rPr lang="pl-PL" dirty="0" smtClean="0">
                <a:effectLst>
                  <a:outerShdw blurRad="38100" dist="38100" dir="2700000" algn="tl">
                    <a:srgbClr val="000000"/>
                  </a:outerShdw>
                </a:effectLst>
              </a:rPr>
              <a:t/>
            </a:r>
            <a:br>
              <a:rPr lang="pl-PL" dirty="0" smtClean="0">
                <a:effectLst>
                  <a:outerShdw blurRad="38100" dist="38100" dir="2700000" algn="tl">
                    <a:srgbClr val="000000"/>
                  </a:outerShdw>
                </a:effectLst>
              </a:rPr>
            </a:br>
            <a:r>
              <a:rPr lang="pl-PL" dirty="0" smtClean="0">
                <a:effectLst>
                  <a:outerShdw blurRad="38100" dist="38100" dir="2700000" algn="tl">
                    <a:srgbClr val="000000"/>
                  </a:outerShdw>
                </a:effectLst>
              </a:rPr>
              <a:t>Geologické zaujímavosti </a:t>
            </a:r>
            <a:r>
              <a:rPr lang="pl-PL" smtClean="0">
                <a:effectLst>
                  <a:outerShdw blurRad="38100" dist="38100" dir="2700000" algn="tl">
                    <a:srgbClr val="000000"/>
                  </a:outerShdw>
                </a:effectLst>
              </a:rPr>
              <a:t>Rakúska </a:t>
            </a:r>
            <a:r>
              <a:rPr lang="pl-PL" smtClean="0">
                <a:effectLst>
                  <a:outerShdw blurRad="38100" dist="38100" dir="2700000" algn="tl">
                    <a:srgbClr val="000000"/>
                  </a:outerShdw>
                </a:effectLst>
              </a:rPr>
              <a:t/>
            </a:r>
            <a:br>
              <a:rPr lang="pl-PL" smtClean="0">
                <a:effectLst>
                  <a:outerShdw blurRad="38100" dist="38100" dir="2700000" algn="tl">
                    <a:srgbClr val="000000"/>
                  </a:outerShdw>
                </a:effectLst>
              </a:rPr>
            </a:br>
            <a:r>
              <a:rPr lang="pl-PL" smtClean="0">
                <a:effectLst>
                  <a:outerShdw blurRad="38100" dist="38100" dir="2700000" algn="tl">
                    <a:srgbClr val="000000"/>
                  </a:outerShdw>
                </a:effectLst>
              </a:rPr>
              <a:t>(</a:t>
            </a:r>
            <a:r>
              <a:rPr lang="pl-PL" dirty="0" smtClean="0">
                <a:effectLst>
                  <a:outerShdw blurRad="38100" dist="38100" dir="2700000" algn="tl">
                    <a:srgbClr val="000000"/>
                  </a:outerShdw>
                </a:effectLst>
              </a:rPr>
              <a:t>vybrané lokality pre exkurziu v roku 2015)</a:t>
            </a:r>
            <a:r>
              <a:rPr lang="sk-SK" dirty="0" smtClean="0">
                <a:effectLst>
                  <a:outerShdw blurRad="38100" dist="38100" dir="2700000" algn="tl">
                    <a:srgbClr val="000000"/>
                  </a:outerShdw>
                </a:effectLst>
              </a:rPr>
              <a:t/>
            </a:r>
            <a:br>
              <a:rPr lang="sk-SK" dirty="0" smtClean="0">
                <a:effectLst>
                  <a:outerShdw blurRad="38100" dist="38100" dir="2700000" algn="tl">
                    <a:srgbClr val="000000"/>
                  </a:outerShdw>
                </a:effectLst>
              </a:rPr>
            </a:br>
            <a:r>
              <a:rPr lang="sk-SK" dirty="0" smtClean="0">
                <a:effectLst>
                  <a:outerShdw blurRad="38100" dist="38100" dir="2700000" algn="tl">
                    <a:srgbClr val="000000"/>
                  </a:outerShdw>
                </a:effectLst>
                <a:latin typeface="Verdana" pitchFamily="34" charset="0"/>
              </a:rPr>
              <a:t> </a:t>
            </a:r>
            <a:r>
              <a:rPr lang="sk-SK" dirty="0" smtClean="0">
                <a:effectLst/>
                <a:latin typeface="Verdana" pitchFamily="34" charset="0"/>
              </a:rPr>
              <a:t/>
            </a:r>
            <a:br>
              <a:rPr lang="sk-SK" dirty="0" smtClean="0">
                <a:effectLst/>
                <a:latin typeface="Verdana" pitchFamily="34" charset="0"/>
              </a:rPr>
            </a:br>
            <a:r>
              <a:rPr lang="sk-SK" sz="4800" dirty="0" smtClean="0">
                <a:effectLst>
                  <a:outerShdw blurRad="38100" dist="38100" dir="2700000" algn="tl">
                    <a:srgbClr val="000000"/>
                  </a:outerShdw>
                </a:effectLst>
              </a:rPr>
              <a:t> </a:t>
            </a:r>
            <a:r>
              <a:rPr lang="sk-SK" sz="3600" dirty="0" smtClean="0">
                <a:effectLst>
                  <a:outerShdw blurRad="38100" dist="38100" dir="2700000" algn="tl">
                    <a:srgbClr val="000000"/>
                  </a:outerShdw>
                </a:effectLst>
              </a:rPr>
              <a:t/>
            </a:r>
            <a:br>
              <a:rPr lang="sk-SK" sz="3600" dirty="0" smtClean="0">
                <a:effectLst>
                  <a:outerShdw blurRad="38100" dist="38100" dir="2700000" algn="tl">
                    <a:srgbClr val="000000"/>
                  </a:outerShdw>
                </a:effectLst>
              </a:rPr>
            </a:br>
            <a:r>
              <a:rPr lang="sk-SK" sz="3600" dirty="0" smtClean="0">
                <a:solidFill>
                  <a:schemeClr val="accent1"/>
                </a:solidFill>
                <a:effectLst/>
                <a:latin typeface="Verdana" pitchFamily="34" charset="0"/>
              </a:rPr>
              <a:t/>
            </a:r>
            <a:br>
              <a:rPr lang="sk-SK" sz="3600" dirty="0" smtClean="0">
                <a:solidFill>
                  <a:schemeClr val="accent1"/>
                </a:solidFill>
                <a:effectLst/>
                <a:latin typeface="Verdana" pitchFamily="34" charset="0"/>
              </a:rPr>
            </a:br>
            <a:r>
              <a:rPr lang="sk-SK" dirty="0" smtClean="0">
                <a:effectLst/>
                <a:latin typeface="Verdana" pitchFamily="34" charset="0"/>
              </a:rPr>
              <a:t/>
            </a:r>
            <a:br>
              <a:rPr lang="sk-SK" dirty="0" smtClean="0">
                <a:effectLst/>
                <a:latin typeface="Verdana" pitchFamily="34" charset="0"/>
              </a:rPr>
            </a:br>
            <a:r>
              <a:rPr lang="sk-SK" sz="2000" b="0" dirty="0" smtClean="0">
                <a:solidFill>
                  <a:schemeClr val="tx1"/>
                </a:solidFill>
                <a:effectLst>
                  <a:outerShdw blurRad="38100" dist="38100" dir="2700000" algn="tl">
                    <a:srgbClr val="000000"/>
                  </a:outerShdw>
                </a:effectLst>
              </a:rPr>
              <a:t> Lídia Turanová – Mária  Bizubová </a:t>
            </a:r>
            <a:r>
              <a:rPr lang="sk-SK" sz="2000" dirty="0" smtClean="0">
                <a:effectLst/>
                <a:latin typeface="Verdana" pitchFamily="34" charset="0"/>
              </a:rPr>
              <a:t/>
            </a:r>
            <a:br>
              <a:rPr lang="sk-SK" sz="2000" dirty="0" smtClean="0">
                <a:effectLst/>
                <a:latin typeface="Verdana" pitchFamily="34" charset="0"/>
              </a:rPr>
            </a:br>
            <a:endParaRPr lang="en-US" sz="2000" dirty="0" smtClean="0">
              <a:effectLst/>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sk-SK" sz="3600" dirty="0" smtClean="0"/>
              <a:t>Spolková krajina Dolné Rakúsko</a:t>
            </a:r>
            <a:endParaRPr lang="sk-SK" sz="3600" dirty="0"/>
          </a:p>
        </p:txBody>
      </p:sp>
      <p:sp>
        <p:nvSpPr>
          <p:cNvPr id="34819" name="Slide Number Placeholder 4"/>
          <p:cNvSpPr>
            <a:spLocks noGrp="1"/>
          </p:cNvSpPr>
          <p:nvPr>
            <p:ph type="sldNum" sz="quarter" idx="11"/>
          </p:nvPr>
        </p:nvSpPr>
        <p:spPr>
          <a:noFill/>
        </p:spPr>
        <p:txBody>
          <a:bodyPr/>
          <a:lstStyle/>
          <a:p>
            <a:r>
              <a:rPr lang="en-US" smtClean="0"/>
              <a:t>Page </a:t>
            </a:r>
            <a:fld id="{C27A6BE2-66EB-4436-A865-255B53C8DC5D}" type="slidenum">
              <a:rPr lang="en-US" smtClean="0"/>
              <a:pPr/>
              <a:t>10</a:t>
            </a:fld>
            <a:endParaRPr lang="en-US" smtClean="0"/>
          </a:p>
        </p:txBody>
      </p:sp>
      <p:sp>
        <p:nvSpPr>
          <p:cNvPr id="34820" name="Content Placeholder 6"/>
          <p:cNvSpPr>
            <a:spLocks noGrp="1"/>
          </p:cNvSpPr>
          <p:nvPr>
            <p:ph idx="1"/>
          </p:nvPr>
        </p:nvSpPr>
        <p:spPr/>
        <p:txBody>
          <a:bodyPr/>
          <a:lstStyle/>
          <a:p>
            <a:endParaRPr lang="sk-SK" smtClean="0"/>
          </a:p>
        </p:txBody>
      </p:sp>
      <p:pic>
        <p:nvPicPr>
          <p:cNvPr id="34821" name="Picture 5"/>
          <p:cNvPicPr>
            <a:picLocks noChangeAspect="1" noChangeArrowheads="1"/>
          </p:cNvPicPr>
          <p:nvPr/>
        </p:nvPicPr>
        <p:blipFill>
          <a:blip r:embed="rId2" cstate="print"/>
          <a:srcRect/>
          <a:stretch>
            <a:fillRect/>
          </a:stretch>
        </p:blipFill>
        <p:spPr bwMode="auto">
          <a:xfrm>
            <a:off x="457200" y="1447800"/>
            <a:ext cx="8088313"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37513" cy="838200"/>
          </a:xfrm>
        </p:spPr>
        <p:txBody>
          <a:bodyPr/>
          <a:lstStyle/>
          <a:p>
            <a:pPr algn="r">
              <a:defRPr/>
            </a:pPr>
            <a:r>
              <a:rPr lang="sk-SK" sz="3600" dirty="0" smtClean="0"/>
              <a:t>Lokalita: </a:t>
            </a:r>
            <a:r>
              <a:rPr lang="sk-SK" sz="3600" dirty="0" err="1" smtClean="0"/>
              <a:t>Stetten</a:t>
            </a:r>
            <a:endParaRPr lang="sk-SK" sz="3600" dirty="0"/>
          </a:p>
        </p:txBody>
      </p:sp>
      <p:sp>
        <p:nvSpPr>
          <p:cNvPr id="35843" name="Content Placeholder 3"/>
          <p:cNvSpPr>
            <a:spLocks noGrp="1"/>
          </p:cNvSpPr>
          <p:nvPr>
            <p:ph sz="half" idx="2"/>
          </p:nvPr>
        </p:nvSpPr>
        <p:spPr>
          <a:xfrm>
            <a:off x="3581400" y="1219200"/>
            <a:ext cx="4857750" cy="4051300"/>
          </a:xfrm>
        </p:spPr>
        <p:txBody>
          <a:bodyPr/>
          <a:lstStyle/>
          <a:p>
            <a:pPr marL="0" indent="0" algn="r">
              <a:buFont typeface="Wingdings" pitchFamily="2" charset="2"/>
              <a:buChar char="Ø"/>
            </a:pPr>
            <a:r>
              <a:rPr lang="sk-SK" sz="2000" smtClean="0"/>
              <a:t> </a:t>
            </a:r>
            <a:r>
              <a:rPr lang="sk-SK" sz="2000" smtClean="0">
                <a:solidFill>
                  <a:schemeClr val="tx2"/>
                </a:solidFill>
              </a:rPr>
              <a:t>Weinviertel je historické územie na </a:t>
            </a:r>
            <a:r>
              <a:rPr lang="sk-SK" sz="2000" smtClean="0"/>
              <a:t>SV Rakúska</a:t>
            </a:r>
          </a:p>
          <a:p>
            <a:pPr marL="0" indent="0" algn="r">
              <a:buFont typeface="Wingdings" pitchFamily="2" charset="2"/>
              <a:buChar char="Ø"/>
            </a:pPr>
            <a:r>
              <a:rPr lang="sk-SK" sz="2000" smtClean="0"/>
              <a:t> v mestečku Stetten sa nachádza Zážitkový park Weinviertel Fossilienwelt</a:t>
            </a:r>
          </a:p>
          <a:p>
            <a:pPr marL="0" indent="0" algn="r">
              <a:buFont typeface="Wingdings" pitchFamily="2" charset="2"/>
              <a:buChar char="Ø"/>
            </a:pPr>
            <a:r>
              <a:rPr lang="sk-SK" sz="2000" smtClean="0">
                <a:solidFill>
                  <a:schemeClr val="tx2"/>
                </a:solidFill>
              </a:rPr>
              <a:t> v hale o rozlohe 400 m</a:t>
            </a:r>
            <a:r>
              <a:rPr lang="sk-SK" sz="2000" baseline="30000" smtClean="0">
                <a:solidFill>
                  <a:schemeClr val="tx2"/>
                </a:solidFill>
              </a:rPr>
              <a:t>2</a:t>
            </a:r>
            <a:r>
              <a:rPr lang="sk-SK" sz="2000" smtClean="0">
                <a:solidFill>
                  <a:schemeClr val="tx2"/>
                </a:solidFill>
              </a:rPr>
              <a:t> možno vidieť najväčší skamenený ustricový útes na svete</a:t>
            </a:r>
          </a:p>
          <a:p>
            <a:pPr marL="0" indent="0" algn="r">
              <a:buFont typeface="Wingdings" pitchFamily="2" charset="2"/>
              <a:buChar char="Ø"/>
            </a:pPr>
            <a:r>
              <a:rPr lang="sk-SK" sz="2000" smtClean="0">
                <a:solidFill>
                  <a:schemeClr val="tx2"/>
                </a:solidFill>
              </a:rPr>
              <a:t> multimediálna show medzi vypreparovanými obrovskými ustricami ukazuje udalosti, ktoré viedli k vzniku tohto gigantického útesu – mohutné tsunami, obdobie zimy a tepla a „práce“ pravekýc</a:t>
            </a:r>
            <a:r>
              <a:rPr lang="sk-SK" sz="2000" smtClean="0"/>
              <a:t>h zvierat</a:t>
            </a:r>
            <a:r>
              <a:rPr lang="sk-SK" sz="2000" i="1" smtClean="0"/>
              <a:t> </a:t>
            </a:r>
            <a:r>
              <a:rPr lang="sk-SK" sz="2000" smtClean="0"/>
              <a:t> </a:t>
            </a:r>
          </a:p>
        </p:txBody>
      </p:sp>
      <p:sp>
        <p:nvSpPr>
          <p:cNvPr id="35844" name="Slide Number Placeholder 4"/>
          <p:cNvSpPr>
            <a:spLocks noGrp="1"/>
          </p:cNvSpPr>
          <p:nvPr>
            <p:ph type="sldNum" sz="quarter" idx="11"/>
          </p:nvPr>
        </p:nvSpPr>
        <p:spPr>
          <a:noFill/>
        </p:spPr>
        <p:txBody>
          <a:bodyPr/>
          <a:lstStyle/>
          <a:p>
            <a:r>
              <a:rPr lang="en-US" smtClean="0"/>
              <a:t>Page </a:t>
            </a:r>
            <a:fld id="{B86C78FF-381B-4498-95C2-927A23A7D8B7}" type="slidenum">
              <a:rPr lang="en-US" smtClean="0"/>
              <a:pPr/>
              <a:t>11</a:t>
            </a:fld>
            <a:endParaRPr lang="en-US" smtClean="0"/>
          </a:p>
        </p:txBody>
      </p:sp>
      <p:pic>
        <p:nvPicPr>
          <p:cNvPr id="35845" name="Picture 3"/>
          <p:cNvPicPr>
            <a:picLocks noGrp="1" noChangeAspect="1" noChangeArrowheads="1"/>
          </p:cNvPicPr>
          <p:nvPr>
            <p:ph sz="half" idx="1"/>
          </p:nvPr>
        </p:nvPicPr>
        <p:blipFill>
          <a:blip r:embed="rId2" cstate="print"/>
          <a:srcRect/>
          <a:stretch>
            <a:fillRect/>
          </a:stretch>
        </p:blipFill>
        <p:spPr>
          <a:xfrm>
            <a:off x="457200" y="1752600"/>
            <a:ext cx="2638425" cy="1866900"/>
          </a:xfrm>
          <a:noFill/>
        </p:spPr>
      </p:pic>
      <p:pic>
        <p:nvPicPr>
          <p:cNvPr id="35846" name="Picture 4"/>
          <p:cNvPicPr>
            <a:picLocks noChangeAspect="1" noChangeArrowheads="1"/>
          </p:cNvPicPr>
          <p:nvPr/>
        </p:nvPicPr>
        <p:blipFill>
          <a:blip r:embed="rId3" cstate="print"/>
          <a:srcRect/>
          <a:stretch>
            <a:fillRect/>
          </a:stretch>
        </p:blipFill>
        <p:spPr bwMode="auto">
          <a:xfrm>
            <a:off x="685800" y="3886200"/>
            <a:ext cx="2833688" cy="1981200"/>
          </a:xfrm>
          <a:prstGeom prst="rect">
            <a:avLst/>
          </a:prstGeom>
          <a:noFill/>
          <a:ln w="9525">
            <a:noFill/>
            <a:miter lim="800000"/>
            <a:headEnd/>
            <a:tailEnd/>
          </a:ln>
        </p:spPr>
      </p:pic>
      <p:pic>
        <p:nvPicPr>
          <p:cNvPr id="35847" name="Picture 8"/>
          <p:cNvPicPr>
            <a:picLocks noChangeAspect="1" noChangeArrowheads="1"/>
          </p:cNvPicPr>
          <p:nvPr/>
        </p:nvPicPr>
        <p:blipFill>
          <a:blip r:embed="rId4" cstate="print"/>
          <a:srcRect/>
          <a:stretch>
            <a:fillRect/>
          </a:stretch>
        </p:blipFill>
        <p:spPr bwMode="auto">
          <a:xfrm>
            <a:off x="381000" y="228600"/>
            <a:ext cx="1911350" cy="107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defRPr/>
            </a:pPr>
            <a:r>
              <a:rPr lang="sk-SK" sz="3600" dirty="0" smtClean="0"/>
              <a:t>Lokalita: Maissau</a:t>
            </a:r>
            <a:endParaRPr lang="sk-SK" sz="3600" dirty="0"/>
          </a:p>
        </p:txBody>
      </p:sp>
      <p:sp>
        <p:nvSpPr>
          <p:cNvPr id="36867" name="Content Placeholder 5"/>
          <p:cNvSpPr>
            <a:spLocks noGrp="1"/>
          </p:cNvSpPr>
          <p:nvPr>
            <p:ph sz="half" idx="2"/>
          </p:nvPr>
        </p:nvSpPr>
        <p:spPr>
          <a:xfrm>
            <a:off x="3276600" y="1485900"/>
            <a:ext cx="5238750" cy="4051300"/>
          </a:xfrm>
        </p:spPr>
        <p:txBody>
          <a:bodyPr/>
          <a:lstStyle/>
          <a:p>
            <a:pPr marL="0" indent="0" algn="r">
              <a:buFont typeface="Wingdings" pitchFamily="2" charset="2"/>
              <a:buChar char="Ø"/>
            </a:pPr>
            <a:r>
              <a:rPr lang="sk-SK" sz="2000" smtClean="0"/>
              <a:t> Maissau  ponúka  ukážku  jednej z 20 odkrytých ametystových žíl na svete, okolo ktorej bol vytvorený  Svet ametystov (zážitkový program)</a:t>
            </a:r>
          </a:p>
          <a:p>
            <a:pPr marL="0" indent="0" algn="r">
              <a:buFont typeface="Wingdings" pitchFamily="2" charset="2"/>
              <a:buChar char="Ø"/>
            </a:pPr>
            <a:r>
              <a:rPr lang="sk-SK" sz="2000" smtClean="0"/>
              <a:t> počas prehliadky štôlne sa možno dozvedieť zaujímavosti o histórii, vzniku,  ťažbe či liečivých účinkoch  ametystu</a:t>
            </a:r>
          </a:p>
          <a:p>
            <a:pPr marL="0" indent="0" algn="r">
              <a:buFont typeface="Wingdings" pitchFamily="2" charset="2"/>
              <a:buChar char="Ø"/>
            </a:pPr>
            <a:r>
              <a:rPr lang="sk-SK" sz="2000" smtClean="0"/>
              <a:t> ako zvláštna atrakcia  existuje možnosť nájsť si svoj osobný ametyst v poli hľadačov pokladov v starom kameňolome, opracovať  si ho a odniesť domov</a:t>
            </a:r>
          </a:p>
        </p:txBody>
      </p:sp>
      <p:pic>
        <p:nvPicPr>
          <p:cNvPr id="36868" name="Picture 6"/>
          <p:cNvPicPr>
            <a:picLocks noChangeAspect="1" noChangeArrowheads="1"/>
          </p:cNvPicPr>
          <p:nvPr/>
        </p:nvPicPr>
        <p:blipFill>
          <a:blip r:embed="rId2" cstate="print"/>
          <a:srcRect/>
          <a:stretch>
            <a:fillRect/>
          </a:stretch>
        </p:blipFill>
        <p:spPr bwMode="auto">
          <a:xfrm>
            <a:off x="457200" y="1600200"/>
            <a:ext cx="2667000" cy="1200150"/>
          </a:xfrm>
          <a:prstGeom prst="rect">
            <a:avLst/>
          </a:prstGeom>
          <a:noFill/>
          <a:ln w="9525">
            <a:noFill/>
            <a:miter lim="800000"/>
            <a:headEnd/>
            <a:tailEnd/>
          </a:ln>
        </p:spPr>
      </p:pic>
      <p:pic>
        <p:nvPicPr>
          <p:cNvPr id="36869" name="Picture 7"/>
          <p:cNvPicPr>
            <a:picLocks noChangeAspect="1" noChangeArrowheads="1"/>
          </p:cNvPicPr>
          <p:nvPr/>
        </p:nvPicPr>
        <p:blipFill>
          <a:blip r:embed="rId3" cstate="print"/>
          <a:srcRect/>
          <a:stretch>
            <a:fillRect/>
          </a:stretch>
        </p:blipFill>
        <p:spPr bwMode="auto">
          <a:xfrm>
            <a:off x="457200" y="2971800"/>
            <a:ext cx="2676525" cy="847725"/>
          </a:xfrm>
          <a:prstGeom prst="rect">
            <a:avLst/>
          </a:prstGeom>
          <a:noFill/>
          <a:ln w="9525">
            <a:noFill/>
            <a:miter lim="800000"/>
            <a:headEnd/>
            <a:tailEnd/>
          </a:ln>
        </p:spPr>
      </p:pic>
      <p:pic>
        <p:nvPicPr>
          <p:cNvPr id="36870" name="Picture 8"/>
          <p:cNvPicPr>
            <a:picLocks noChangeAspect="1" noChangeArrowheads="1"/>
          </p:cNvPicPr>
          <p:nvPr/>
        </p:nvPicPr>
        <p:blipFill>
          <a:blip r:embed="rId4" cstate="print"/>
          <a:srcRect/>
          <a:stretch>
            <a:fillRect/>
          </a:stretch>
        </p:blipFill>
        <p:spPr bwMode="auto">
          <a:xfrm>
            <a:off x="457200" y="4038600"/>
            <a:ext cx="2752725" cy="2057400"/>
          </a:xfrm>
          <a:prstGeom prst="rect">
            <a:avLst/>
          </a:prstGeom>
          <a:noFill/>
          <a:ln w="9525">
            <a:noFill/>
            <a:miter lim="800000"/>
            <a:headEnd/>
            <a:tailEnd/>
          </a:ln>
        </p:spPr>
      </p:pic>
      <p:sp>
        <p:nvSpPr>
          <p:cNvPr id="36871" name="Zástupný symbol obsahu 7"/>
          <p:cNvSpPr>
            <a:spLocks noGrp="1"/>
          </p:cNvSpPr>
          <p:nvPr>
            <p:ph sz="half" idx="1"/>
          </p:nvPr>
        </p:nvSpPr>
        <p:spPr/>
        <p:txBody>
          <a:bodyPr/>
          <a:lstStyle/>
          <a:p>
            <a:pPr marL="0" indent="0"/>
            <a:r>
              <a:rPr lang="sk-SK" smtClean="0"/>
              <a:t> </a:t>
            </a:r>
          </a:p>
        </p:txBody>
      </p:sp>
      <p:pic>
        <p:nvPicPr>
          <p:cNvPr id="36872" name="Picture 8"/>
          <p:cNvPicPr>
            <a:picLocks noChangeAspect="1" noChangeArrowheads="1"/>
          </p:cNvPicPr>
          <p:nvPr/>
        </p:nvPicPr>
        <p:blipFill>
          <a:blip r:embed="rId5" cstate="print"/>
          <a:srcRect/>
          <a:stretch>
            <a:fillRect/>
          </a:stretch>
        </p:blipFill>
        <p:spPr bwMode="auto">
          <a:xfrm>
            <a:off x="457200" y="228600"/>
            <a:ext cx="2087563" cy="115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Tulln</a:t>
            </a:r>
            <a:endParaRPr lang="sk-SK" sz="3600" dirty="0"/>
          </a:p>
        </p:txBody>
      </p:sp>
      <p:sp>
        <p:nvSpPr>
          <p:cNvPr id="37891" name="Content Placeholder 3"/>
          <p:cNvSpPr>
            <a:spLocks noGrp="1"/>
          </p:cNvSpPr>
          <p:nvPr>
            <p:ph sz="half" idx="2"/>
          </p:nvPr>
        </p:nvSpPr>
        <p:spPr>
          <a:xfrm>
            <a:off x="3581400" y="1485900"/>
            <a:ext cx="4933950" cy="4051300"/>
          </a:xfrm>
        </p:spPr>
        <p:txBody>
          <a:bodyPr/>
          <a:lstStyle/>
          <a:p>
            <a:pPr marL="0" indent="0" algn="r">
              <a:buFont typeface="Wingdings" pitchFamily="2" charset="2"/>
              <a:buChar char="Ø"/>
            </a:pPr>
            <a:r>
              <a:rPr lang="sk-SK" sz="2000" smtClean="0"/>
              <a:t> Tulln je mesto so stálou výstavou záhradného umenia, kde na ploche 50 hektárov je vystavených 40 rôznych tematických záhrad, vrátane takých atrakcií, ako sú chodník nad vrcholkami stromov 30 metrov nad zemou, lesné bludisko, zábavné a prírodné ihriská</a:t>
            </a:r>
          </a:p>
          <a:p>
            <a:pPr marL="0" indent="0" algn="r">
              <a:buFont typeface="Wingdings" pitchFamily="2" charset="2"/>
              <a:buChar char="Ø"/>
            </a:pPr>
            <a:r>
              <a:rPr lang="sk-SK" sz="2000" smtClean="0"/>
              <a:t> každá záhrada je dielom iného rakúskeho záhradného architekta a každý rok sa záhrady inovujú o najnovšie trendy a poznatky v záhradnej architektúre </a:t>
            </a:r>
          </a:p>
        </p:txBody>
      </p:sp>
      <p:sp>
        <p:nvSpPr>
          <p:cNvPr id="37892" name="Slide Number Placeholder 4"/>
          <p:cNvSpPr>
            <a:spLocks noGrp="1"/>
          </p:cNvSpPr>
          <p:nvPr>
            <p:ph type="sldNum" sz="quarter" idx="11"/>
          </p:nvPr>
        </p:nvSpPr>
        <p:spPr>
          <a:noFill/>
        </p:spPr>
        <p:txBody>
          <a:bodyPr/>
          <a:lstStyle/>
          <a:p>
            <a:r>
              <a:rPr lang="en-US" smtClean="0"/>
              <a:t>Page </a:t>
            </a:r>
            <a:fld id="{44E258B0-DA68-41D3-87C7-8F58B70A41E6}" type="slidenum">
              <a:rPr lang="en-US" smtClean="0"/>
              <a:pPr/>
              <a:t>13</a:t>
            </a:fld>
            <a:endParaRPr lang="en-US" smtClean="0"/>
          </a:p>
        </p:txBody>
      </p:sp>
      <p:pic>
        <p:nvPicPr>
          <p:cNvPr id="37893" name="Picture 3"/>
          <p:cNvPicPr>
            <a:picLocks noGrp="1" noChangeAspect="1" noChangeArrowheads="1"/>
          </p:cNvPicPr>
          <p:nvPr>
            <p:ph sz="half" idx="1"/>
          </p:nvPr>
        </p:nvPicPr>
        <p:blipFill>
          <a:blip r:embed="rId2" cstate="print"/>
          <a:srcRect/>
          <a:stretch>
            <a:fillRect/>
          </a:stretch>
        </p:blipFill>
        <p:spPr>
          <a:xfrm>
            <a:off x="381000" y="2133600"/>
            <a:ext cx="2781300" cy="1514475"/>
          </a:xfrm>
          <a:noFill/>
        </p:spPr>
      </p:pic>
      <p:pic>
        <p:nvPicPr>
          <p:cNvPr id="37894" name="Picture 4"/>
          <p:cNvPicPr>
            <a:picLocks noChangeAspect="1" noChangeArrowheads="1"/>
          </p:cNvPicPr>
          <p:nvPr/>
        </p:nvPicPr>
        <p:blipFill>
          <a:blip r:embed="rId3" cstate="print"/>
          <a:srcRect/>
          <a:stretch>
            <a:fillRect/>
          </a:stretch>
        </p:blipFill>
        <p:spPr bwMode="auto">
          <a:xfrm>
            <a:off x="838200" y="4114800"/>
            <a:ext cx="2819400" cy="1514475"/>
          </a:xfrm>
          <a:prstGeom prst="rect">
            <a:avLst/>
          </a:prstGeom>
          <a:noFill/>
          <a:ln w="9525">
            <a:noFill/>
            <a:miter lim="800000"/>
            <a:headEnd/>
            <a:tailEnd/>
          </a:ln>
        </p:spPr>
      </p:pic>
      <p:pic>
        <p:nvPicPr>
          <p:cNvPr id="37895" name="Picture 8"/>
          <p:cNvPicPr>
            <a:picLocks noChangeAspect="1" noChangeArrowheads="1"/>
          </p:cNvPicPr>
          <p:nvPr/>
        </p:nvPicPr>
        <p:blipFill>
          <a:blip r:embed="rId4" cstate="print"/>
          <a:srcRect/>
          <a:stretch>
            <a:fillRect/>
          </a:stretch>
        </p:blipFill>
        <p:spPr bwMode="auto">
          <a:xfrm>
            <a:off x="304800" y="228600"/>
            <a:ext cx="2244725" cy="121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Wachau</a:t>
            </a:r>
            <a:endParaRPr lang="sk-SK" sz="3600" dirty="0"/>
          </a:p>
        </p:txBody>
      </p:sp>
      <p:sp>
        <p:nvSpPr>
          <p:cNvPr id="38915" name="Content Placeholder 3"/>
          <p:cNvSpPr>
            <a:spLocks noGrp="1"/>
          </p:cNvSpPr>
          <p:nvPr>
            <p:ph sz="half" idx="2"/>
          </p:nvPr>
        </p:nvSpPr>
        <p:spPr>
          <a:xfrm>
            <a:off x="2743200" y="1143000"/>
            <a:ext cx="5619750" cy="4051300"/>
          </a:xfrm>
        </p:spPr>
        <p:txBody>
          <a:bodyPr/>
          <a:lstStyle/>
          <a:p>
            <a:pPr marL="0" indent="0" algn="r">
              <a:buFont typeface="Wingdings" pitchFamily="2" charset="2"/>
              <a:buChar char="Ø"/>
            </a:pPr>
            <a:r>
              <a:rPr lang="sk-SK" sz="2000" smtClean="0"/>
              <a:t> Wachau je  33 km  dlhá dolina medzi mestečkami Krems a Melk s malebnou krajinou,  cez  ktorú tečie  rieka Dunaj</a:t>
            </a:r>
          </a:p>
          <a:p>
            <a:pPr marL="0" indent="0" algn="r">
              <a:buFont typeface="Wingdings" pitchFamily="2" charset="2"/>
              <a:buChar char="Ø"/>
            </a:pPr>
            <a:r>
              <a:rPr lang="sk-SK" sz="2000" smtClean="0"/>
              <a:t> dnešná dolina Dunaja sa vytvorila približne pred 11 miliónmi rokov počas alpského orogénu</a:t>
            </a:r>
          </a:p>
          <a:p>
            <a:pPr marL="0" indent="0" algn="r">
              <a:buFont typeface="Wingdings" pitchFamily="2" charset="2"/>
              <a:buChar char="Ø"/>
            </a:pPr>
            <a:r>
              <a:rPr lang="sk-SK" sz="2000" smtClean="0"/>
              <a:t> dolina s početnými stavebnými pamiatkami bola v r. 2000 zapísaná do  zoznamu svetového dedičstva UNESCO  </a:t>
            </a:r>
          </a:p>
          <a:p>
            <a:pPr marL="0" indent="0" algn="r">
              <a:buFontTx/>
              <a:buChar char="•"/>
            </a:pPr>
            <a:r>
              <a:rPr lang="sk-SK" sz="2000" smtClean="0"/>
              <a:t>  </a:t>
            </a:r>
          </a:p>
        </p:txBody>
      </p:sp>
      <p:sp>
        <p:nvSpPr>
          <p:cNvPr id="38916" name="Slide Number Placeholder 4"/>
          <p:cNvSpPr>
            <a:spLocks noGrp="1"/>
          </p:cNvSpPr>
          <p:nvPr>
            <p:ph type="sldNum" sz="quarter" idx="11"/>
          </p:nvPr>
        </p:nvSpPr>
        <p:spPr>
          <a:noFill/>
        </p:spPr>
        <p:txBody>
          <a:bodyPr/>
          <a:lstStyle/>
          <a:p>
            <a:r>
              <a:rPr lang="en-US" smtClean="0"/>
              <a:t>Page </a:t>
            </a:r>
            <a:fld id="{956F0C17-BAA3-43C4-8713-63A84C05C85F}" type="slidenum">
              <a:rPr lang="en-US" smtClean="0"/>
              <a:pPr/>
              <a:t>14</a:t>
            </a:fld>
            <a:endParaRPr lang="en-US" smtClean="0"/>
          </a:p>
        </p:txBody>
      </p:sp>
      <p:pic>
        <p:nvPicPr>
          <p:cNvPr id="38917" name="Picture 5"/>
          <p:cNvPicPr>
            <a:picLocks noChangeAspect="1" noChangeArrowheads="1"/>
          </p:cNvPicPr>
          <p:nvPr/>
        </p:nvPicPr>
        <p:blipFill>
          <a:blip r:embed="rId3" cstate="print"/>
          <a:srcRect/>
          <a:stretch>
            <a:fillRect/>
          </a:stretch>
        </p:blipFill>
        <p:spPr bwMode="auto">
          <a:xfrm>
            <a:off x="685800" y="2971800"/>
            <a:ext cx="1931988" cy="1279525"/>
          </a:xfrm>
          <a:prstGeom prst="rect">
            <a:avLst/>
          </a:prstGeom>
          <a:noFill/>
          <a:ln w="9525">
            <a:noFill/>
            <a:miter lim="800000"/>
            <a:headEnd/>
            <a:tailEnd/>
          </a:ln>
        </p:spPr>
      </p:pic>
      <p:pic>
        <p:nvPicPr>
          <p:cNvPr id="38918" name="Picture 6"/>
          <p:cNvPicPr>
            <a:picLocks noChangeAspect="1" noChangeArrowheads="1"/>
          </p:cNvPicPr>
          <p:nvPr/>
        </p:nvPicPr>
        <p:blipFill>
          <a:blip r:embed="rId4" cstate="print"/>
          <a:srcRect/>
          <a:stretch>
            <a:fillRect/>
          </a:stretch>
        </p:blipFill>
        <p:spPr bwMode="auto">
          <a:xfrm>
            <a:off x="533400" y="4343400"/>
            <a:ext cx="8096250" cy="1600200"/>
          </a:xfrm>
          <a:prstGeom prst="rect">
            <a:avLst/>
          </a:prstGeom>
          <a:noFill/>
          <a:ln w="9525">
            <a:noFill/>
            <a:miter lim="800000"/>
            <a:headEnd/>
            <a:tailEnd/>
          </a:ln>
        </p:spPr>
      </p:pic>
      <p:sp>
        <p:nvSpPr>
          <p:cNvPr id="38919" name="Rectangle 11"/>
          <p:cNvSpPr>
            <a:spLocks noChangeArrowheads="1"/>
          </p:cNvSpPr>
          <p:nvPr/>
        </p:nvSpPr>
        <p:spPr bwMode="auto">
          <a:xfrm>
            <a:off x="2133600" y="4419600"/>
            <a:ext cx="4572000" cy="276225"/>
          </a:xfrm>
          <a:prstGeom prst="rect">
            <a:avLst/>
          </a:prstGeom>
          <a:noFill/>
          <a:ln w="9525">
            <a:noFill/>
            <a:miter lim="800000"/>
            <a:headEnd/>
            <a:tailEnd/>
          </a:ln>
        </p:spPr>
        <p:txBody>
          <a:bodyPr>
            <a:spAutoFit/>
          </a:bodyPr>
          <a:lstStyle/>
          <a:p>
            <a:r>
              <a:rPr lang="sk-SK" sz="1200" b="0">
                <a:solidFill>
                  <a:schemeClr val="tx2"/>
                </a:solidFill>
              </a:rPr>
              <a:t>Meander Dunaja v doline Wachau</a:t>
            </a:r>
          </a:p>
        </p:txBody>
      </p:sp>
      <p:pic>
        <p:nvPicPr>
          <p:cNvPr id="38920" name="Picture 7"/>
          <p:cNvPicPr>
            <a:picLocks noChangeAspect="1" noChangeArrowheads="1"/>
          </p:cNvPicPr>
          <p:nvPr/>
        </p:nvPicPr>
        <p:blipFill>
          <a:blip r:embed="rId5" cstate="print"/>
          <a:srcRect/>
          <a:stretch>
            <a:fillRect/>
          </a:stretch>
        </p:blipFill>
        <p:spPr bwMode="auto">
          <a:xfrm>
            <a:off x="457200" y="1600200"/>
            <a:ext cx="2195513" cy="1352550"/>
          </a:xfrm>
          <a:prstGeom prst="rect">
            <a:avLst/>
          </a:prstGeom>
          <a:noFill/>
          <a:ln w="9525">
            <a:noFill/>
            <a:miter lim="800000"/>
            <a:headEnd/>
            <a:tailEnd/>
          </a:ln>
        </p:spPr>
      </p:pic>
      <p:sp>
        <p:nvSpPr>
          <p:cNvPr id="38921" name="Rectangle 13"/>
          <p:cNvSpPr>
            <a:spLocks noChangeArrowheads="1"/>
          </p:cNvSpPr>
          <p:nvPr/>
        </p:nvSpPr>
        <p:spPr bwMode="auto">
          <a:xfrm>
            <a:off x="1828800" y="1676400"/>
            <a:ext cx="677863" cy="276225"/>
          </a:xfrm>
          <a:prstGeom prst="rect">
            <a:avLst/>
          </a:prstGeom>
          <a:noFill/>
          <a:ln w="9525">
            <a:noFill/>
            <a:miter lim="800000"/>
            <a:headEnd/>
            <a:tailEnd/>
          </a:ln>
        </p:spPr>
        <p:txBody>
          <a:bodyPr wrap="none">
            <a:spAutoFit/>
          </a:bodyPr>
          <a:lstStyle/>
          <a:p>
            <a:r>
              <a:rPr lang="sk-SK" sz="1200" b="0">
                <a:solidFill>
                  <a:schemeClr val="tx2"/>
                </a:solidFill>
              </a:rPr>
              <a:t>Krems</a:t>
            </a:r>
          </a:p>
        </p:txBody>
      </p:sp>
      <p:sp>
        <p:nvSpPr>
          <p:cNvPr id="38922" name="Content Placeholder 12"/>
          <p:cNvSpPr>
            <a:spLocks noGrp="1"/>
          </p:cNvSpPr>
          <p:nvPr>
            <p:ph sz="half" idx="1"/>
          </p:nvPr>
        </p:nvSpPr>
        <p:spPr>
          <a:xfrm>
            <a:off x="228600" y="1524000"/>
            <a:ext cx="3103563" cy="4051300"/>
          </a:xfrm>
        </p:spPr>
        <p:txBody>
          <a:bodyPr/>
          <a:lstStyle/>
          <a:p>
            <a:pPr marL="0" indent="0"/>
            <a:endParaRPr lang="sk-SK" smtClean="0"/>
          </a:p>
        </p:txBody>
      </p:sp>
      <p:pic>
        <p:nvPicPr>
          <p:cNvPr id="38923" name="Picture 13"/>
          <p:cNvPicPr>
            <a:picLocks noChangeAspect="1" noChangeArrowheads="1"/>
          </p:cNvPicPr>
          <p:nvPr/>
        </p:nvPicPr>
        <p:blipFill>
          <a:blip r:embed="rId6" cstate="print"/>
          <a:srcRect/>
          <a:stretch>
            <a:fillRect/>
          </a:stretch>
        </p:blipFill>
        <p:spPr bwMode="auto">
          <a:xfrm>
            <a:off x="457200" y="152400"/>
            <a:ext cx="2284413" cy="1244600"/>
          </a:xfrm>
          <a:prstGeom prst="rect">
            <a:avLst/>
          </a:prstGeom>
          <a:noFill/>
          <a:ln w="9525">
            <a:noFill/>
            <a:miter lim="800000"/>
            <a:headEnd/>
            <a:tailEnd/>
          </a:ln>
        </p:spPr>
      </p:pic>
      <p:sp>
        <p:nvSpPr>
          <p:cNvPr id="38924" name="Obdĺžnik 12"/>
          <p:cNvSpPr>
            <a:spLocks noChangeArrowheads="1"/>
          </p:cNvSpPr>
          <p:nvPr/>
        </p:nvSpPr>
        <p:spPr bwMode="auto">
          <a:xfrm>
            <a:off x="685800" y="2971800"/>
            <a:ext cx="1135063" cy="276225"/>
          </a:xfrm>
          <a:prstGeom prst="rect">
            <a:avLst/>
          </a:prstGeom>
          <a:noFill/>
          <a:ln w="9525">
            <a:noFill/>
            <a:miter lim="800000"/>
            <a:headEnd/>
            <a:tailEnd/>
          </a:ln>
        </p:spPr>
        <p:txBody>
          <a:bodyPr wrap="none">
            <a:spAutoFit/>
          </a:bodyPr>
          <a:lstStyle/>
          <a:p>
            <a:r>
              <a:rPr lang="sk-SK" sz="1200" b="0">
                <a:solidFill>
                  <a:schemeClr val="tx2"/>
                </a:solidFill>
              </a:rPr>
              <a:t>Kláštor Melk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sk-SK" sz="3600" dirty="0" smtClean="0"/>
              <a:t>Spolková krajina Horné Rakúsko</a:t>
            </a:r>
            <a:endParaRPr lang="sk-SK" sz="3600" dirty="0"/>
          </a:p>
        </p:txBody>
      </p:sp>
      <p:sp>
        <p:nvSpPr>
          <p:cNvPr id="39939" name="Slide Number Placeholder 3"/>
          <p:cNvSpPr>
            <a:spLocks noGrp="1"/>
          </p:cNvSpPr>
          <p:nvPr>
            <p:ph type="sldNum" sz="quarter" idx="11"/>
          </p:nvPr>
        </p:nvSpPr>
        <p:spPr>
          <a:noFill/>
        </p:spPr>
        <p:txBody>
          <a:bodyPr/>
          <a:lstStyle/>
          <a:p>
            <a:r>
              <a:rPr lang="en-US" smtClean="0"/>
              <a:t>Page </a:t>
            </a:r>
            <a:fld id="{BBFAC2D7-F8F1-462B-AA4E-42E1203E4717}" type="slidenum">
              <a:rPr lang="en-US" smtClean="0"/>
              <a:pPr/>
              <a:t>15</a:t>
            </a:fld>
            <a:endParaRPr lang="en-US" smtClean="0"/>
          </a:p>
        </p:txBody>
      </p:sp>
      <p:pic>
        <p:nvPicPr>
          <p:cNvPr id="39940" name="Picture 5"/>
          <p:cNvPicPr>
            <a:picLocks noGrp="1" noChangeAspect="1" noChangeArrowheads="1"/>
          </p:cNvPicPr>
          <p:nvPr>
            <p:ph idx="1"/>
          </p:nvPr>
        </p:nvPicPr>
        <p:blipFill>
          <a:blip r:embed="rId2" cstate="print"/>
          <a:srcRect/>
          <a:stretch>
            <a:fillRect/>
          </a:stretch>
        </p:blipFill>
        <p:spPr>
          <a:xfrm>
            <a:off x="685800" y="1600200"/>
            <a:ext cx="7713663" cy="4198938"/>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Soľná komora</a:t>
            </a:r>
            <a:endParaRPr lang="sk-SK" sz="3600" dirty="0"/>
          </a:p>
        </p:txBody>
      </p:sp>
      <p:sp>
        <p:nvSpPr>
          <p:cNvPr id="4100" name="Zástupný symbol obsahu 2"/>
          <p:cNvSpPr>
            <a:spLocks noGrp="1"/>
          </p:cNvSpPr>
          <p:nvPr>
            <p:ph sz="half" idx="1"/>
          </p:nvPr>
        </p:nvSpPr>
        <p:spPr>
          <a:xfrm>
            <a:off x="477838" y="1485900"/>
            <a:ext cx="3941762" cy="2552700"/>
          </a:xfrm>
        </p:spPr>
        <p:txBody>
          <a:bodyPr/>
          <a:lstStyle/>
          <a:p>
            <a:pPr marL="0" indent="0"/>
            <a:endParaRPr lang="sk-SK" smtClean="0"/>
          </a:p>
        </p:txBody>
      </p:sp>
      <p:sp>
        <p:nvSpPr>
          <p:cNvPr id="4101" name="Zástupný symbol obsahu 3"/>
          <p:cNvSpPr>
            <a:spLocks noGrp="1"/>
          </p:cNvSpPr>
          <p:nvPr>
            <p:ph sz="half" idx="2"/>
          </p:nvPr>
        </p:nvSpPr>
        <p:spPr>
          <a:xfrm>
            <a:off x="4267200" y="1485900"/>
            <a:ext cx="4248150" cy="3543300"/>
          </a:xfrm>
        </p:spPr>
        <p:txBody>
          <a:bodyPr/>
          <a:lstStyle/>
          <a:p>
            <a:pPr marL="0" indent="0" algn="r">
              <a:buFont typeface="Wingdings" pitchFamily="2" charset="2"/>
              <a:buChar char="Ø"/>
            </a:pPr>
            <a:r>
              <a:rPr lang="sk-SK" sz="2000" smtClean="0"/>
              <a:t> Soľná komora (Salzkammergut) je jedným z najznámejších regiónov Rakúska</a:t>
            </a:r>
          </a:p>
          <a:p>
            <a:pPr marL="0" indent="0" algn="r">
              <a:buFont typeface="Wingdings" pitchFamily="2" charset="2"/>
              <a:buChar char="Ø"/>
            </a:pPr>
            <a:r>
              <a:rPr lang="sk-SK" sz="2000" b="1" smtClean="0"/>
              <a:t> </a:t>
            </a:r>
            <a:r>
              <a:rPr lang="sk-SK" sz="2000" smtClean="0"/>
              <a:t>reliéf Soľnej komory tvoria tektonické jazerné panvy vzájomne oddelené jednotlivými vápencovými chrbtami</a:t>
            </a:r>
          </a:p>
          <a:p>
            <a:pPr marL="0" indent="0" algn="r">
              <a:buFont typeface="Wingdings" pitchFamily="2" charset="2"/>
              <a:buChar char="Ø"/>
            </a:pPr>
            <a:r>
              <a:rPr lang="sk-SK" sz="2000" smtClean="0"/>
              <a:t> už v dobe keltského osídlenia sa v tomto kraji ťažila soľ (Hallstatt)</a:t>
            </a:r>
          </a:p>
        </p:txBody>
      </p:sp>
      <p:sp>
        <p:nvSpPr>
          <p:cNvPr id="4102" name="Zástupný symbol čísla snímky 4"/>
          <p:cNvSpPr>
            <a:spLocks noGrp="1"/>
          </p:cNvSpPr>
          <p:nvPr>
            <p:ph type="sldNum" sz="quarter" idx="11"/>
          </p:nvPr>
        </p:nvSpPr>
        <p:spPr>
          <a:noFill/>
        </p:spPr>
        <p:txBody>
          <a:bodyPr/>
          <a:lstStyle/>
          <a:p>
            <a:r>
              <a:rPr lang="en-US" smtClean="0"/>
              <a:t>Page </a:t>
            </a:r>
            <a:fld id="{BB146F00-381C-4E53-9CB7-ADDEB9C8D798}" type="slidenum">
              <a:rPr lang="en-US" smtClean="0"/>
              <a:pPr/>
              <a:t>16</a:t>
            </a:fld>
            <a:endParaRPr lang="en-US" smtClean="0"/>
          </a:p>
        </p:txBody>
      </p:sp>
      <p:pic>
        <p:nvPicPr>
          <p:cNvPr id="4103" name="Picture 6"/>
          <p:cNvPicPr>
            <a:picLocks noChangeAspect="1" noChangeArrowheads="1"/>
          </p:cNvPicPr>
          <p:nvPr/>
        </p:nvPicPr>
        <p:blipFill>
          <a:blip r:embed="rId3" cstate="print"/>
          <a:srcRect/>
          <a:stretch>
            <a:fillRect/>
          </a:stretch>
        </p:blipFill>
        <p:spPr bwMode="auto">
          <a:xfrm>
            <a:off x="457200" y="228600"/>
            <a:ext cx="1685925" cy="860425"/>
          </a:xfrm>
          <a:prstGeom prst="rect">
            <a:avLst/>
          </a:prstGeom>
          <a:noFill/>
          <a:ln w="9525">
            <a:noFill/>
            <a:miter lim="800000"/>
            <a:headEnd/>
            <a:tailEnd/>
          </a:ln>
        </p:spPr>
      </p:pic>
      <p:sp>
        <p:nvSpPr>
          <p:cNvPr id="4104"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4098" name="Object 7"/>
          <p:cNvGraphicFramePr>
            <a:graphicFrameLocks noChangeAspect="1"/>
          </p:cNvGraphicFramePr>
          <p:nvPr/>
        </p:nvGraphicFramePr>
        <p:xfrm>
          <a:off x="457200" y="1981200"/>
          <a:ext cx="3692525" cy="2362200"/>
        </p:xfrm>
        <a:graphic>
          <a:graphicData uri="http://schemas.openxmlformats.org/presentationml/2006/ole">
            <p:oleObj spid="_x0000_s4098" name="Bitová mapa" r:id="rId4" imgW="6106377" imgH="3905795" progId="PBrush">
              <p:embed/>
            </p:oleObj>
          </a:graphicData>
        </a:graphic>
      </p:graphicFrame>
      <p:sp>
        <p:nvSpPr>
          <p:cNvPr id="4105" name="Obdĺžnik 8"/>
          <p:cNvSpPr>
            <a:spLocks noChangeArrowheads="1"/>
          </p:cNvSpPr>
          <p:nvPr/>
        </p:nvSpPr>
        <p:spPr bwMode="auto">
          <a:xfrm>
            <a:off x="609600" y="5105400"/>
            <a:ext cx="8001000" cy="1016000"/>
          </a:xfrm>
          <a:prstGeom prst="rect">
            <a:avLst/>
          </a:prstGeom>
          <a:noFill/>
          <a:ln w="9525">
            <a:noFill/>
            <a:miter lim="800000"/>
            <a:headEnd/>
            <a:tailEnd/>
          </a:ln>
        </p:spPr>
        <p:txBody>
          <a:bodyPr>
            <a:spAutoFit/>
          </a:bodyPr>
          <a:lstStyle/>
          <a:p>
            <a:pPr algn="r">
              <a:buFont typeface="Wingdings" pitchFamily="2" charset="2"/>
              <a:buChar char="Ø"/>
            </a:pPr>
            <a:r>
              <a:rPr lang="sk-SK" sz="2000" b="0">
                <a:solidFill>
                  <a:schemeClr val="tx1"/>
                </a:solidFill>
              </a:rPr>
              <a:t> v roku 1997 bola južná časť Soľnej komory v okolí Dachsteinu a Hallstatu zaradená na zoznam Svetového dedičstva UNESCO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pPr>
              <a:defRPr/>
            </a:pPr>
            <a:r>
              <a:rPr lang="sk-SK" sz="3600" dirty="0" smtClean="0"/>
              <a:t>Lokalita: </a:t>
            </a:r>
            <a:r>
              <a:rPr lang="sk-SK" sz="3600" dirty="0" err="1" smtClean="0"/>
              <a:t>Gmunden</a:t>
            </a:r>
            <a:endParaRPr lang="sk-SK" sz="3600" dirty="0"/>
          </a:p>
        </p:txBody>
      </p:sp>
      <p:sp>
        <p:nvSpPr>
          <p:cNvPr id="5125" name="Zástupný symbol obsahu 5"/>
          <p:cNvSpPr>
            <a:spLocks noGrp="1"/>
          </p:cNvSpPr>
          <p:nvPr>
            <p:ph sz="half" idx="1"/>
          </p:nvPr>
        </p:nvSpPr>
        <p:spPr/>
        <p:txBody>
          <a:bodyPr/>
          <a:lstStyle/>
          <a:p>
            <a:pPr marL="0" indent="0"/>
            <a:endParaRPr lang="sk-SK" smtClean="0"/>
          </a:p>
        </p:txBody>
      </p:sp>
      <p:sp>
        <p:nvSpPr>
          <p:cNvPr id="5126" name="Zástupný symbol obsahu 6"/>
          <p:cNvSpPr>
            <a:spLocks noGrp="1"/>
          </p:cNvSpPr>
          <p:nvPr>
            <p:ph sz="half" idx="2"/>
          </p:nvPr>
        </p:nvSpPr>
        <p:spPr>
          <a:xfrm>
            <a:off x="3124200" y="2286000"/>
            <a:ext cx="5391150" cy="3251200"/>
          </a:xfrm>
        </p:spPr>
        <p:txBody>
          <a:bodyPr/>
          <a:lstStyle/>
          <a:p>
            <a:pPr marL="0" indent="0" algn="r">
              <a:buFont typeface="Wingdings" pitchFamily="2" charset="2"/>
              <a:buChar char="Ø"/>
            </a:pPr>
            <a:r>
              <a:rPr lang="sk-SK" sz="2000" smtClean="0"/>
              <a:t> Gmunden je malebné mestečko na brehu jazera Traunsee</a:t>
            </a:r>
          </a:p>
          <a:p>
            <a:pPr marL="0" indent="0" algn="r">
              <a:buFont typeface="Wingdings" pitchFamily="2" charset="2"/>
              <a:buChar char="Ø"/>
            </a:pPr>
            <a:r>
              <a:rPr lang="sk-SK" sz="2000" smtClean="0"/>
              <a:t>preslávili ho soľné kúpele a výroba keramiky (na radnici je originálna zvonkohra z keramických zvončekov rôznych veľkostí)</a:t>
            </a:r>
          </a:p>
          <a:p>
            <a:pPr marL="0" indent="0" algn="r">
              <a:buFont typeface="Wingdings" pitchFamily="2" charset="2"/>
              <a:buChar char="Ø"/>
            </a:pPr>
            <a:r>
              <a:rPr lang="sk-SK" sz="2000" smtClean="0"/>
              <a:t>oproti mestu sa vypína 1691 m vysoký vrch Traunstein</a:t>
            </a:r>
          </a:p>
          <a:p>
            <a:pPr marL="0" indent="0" algn="r">
              <a:buFont typeface="Wingdings" pitchFamily="2" charset="2"/>
              <a:buChar char="Ø"/>
            </a:pPr>
            <a:r>
              <a:rPr lang="sk-SK" sz="2000" smtClean="0"/>
              <a:t>pri jazere sa nachádza</a:t>
            </a:r>
            <a:r>
              <a:rPr lang="sk-SK" sz="2000" b="1" smtClean="0"/>
              <a:t> </a:t>
            </a:r>
            <a:r>
              <a:rPr lang="sk-SK" sz="2000" smtClean="0"/>
              <a:t>zámok ORT- pôvodná vodná pevnosť, ktorá bola v 17. storočí prebudovaná na originálny zámok   </a:t>
            </a:r>
          </a:p>
        </p:txBody>
      </p:sp>
      <p:sp>
        <p:nvSpPr>
          <p:cNvPr id="5127" name="Zástupný symbol čísla snímky 3"/>
          <p:cNvSpPr>
            <a:spLocks noGrp="1"/>
          </p:cNvSpPr>
          <p:nvPr>
            <p:ph type="sldNum" sz="quarter" idx="11"/>
          </p:nvPr>
        </p:nvSpPr>
        <p:spPr>
          <a:noFill/>
        </p:spPr>
        <p:txBody>
          <a:bodyPr/>
          <a:lstStyle/>
          <a:p>
            <a:r>
              <a:rPr lang="en-US" smtClean="0"/>
              <a:t>Page </a:t>
            </a:r>
            <a:fld id="{597C70D8-493C-4F9E-BCD8-06FEF085C00C}" type="slidenum">
              <a:rPr lang="en-US" smtClean="0"/>
              <a:pPr/>
              <a:t>17</a:t>
            </a:fld>
            <a:endParaRPr lang="en-US" smtClean="0"/>
          </a:p>
        </p:txBody>
      </p:sp>
      <p:pic>
        <p:nvPicPr>
          <p:cNvPr id="5128" name="Picture 6"/>
          <p:cNvPicPr>
            <a:picLocks noChangeAspect="1" noChangeArrowheads="1"/>
          </p:cNvPicPr>
          <p:nvPr/>
        </p:nvPicPr>
        <p:blipFill>
          <a:blip r:embed="rId3" cstate="print"/>
          <a:srcRect/>
          <a:stretch>
            <a:fillRect/>
          </a:stretch>
        </p:blipFill>
        <p:spPr bwMode="auto">
          <a:xfrm>
            <a:off x="304800" y="152400"/>
            <a:ext cx="2082800" cy="1168400"/>
          </a:xfrm>
          <a:prstGeom prst="rect">
            <a:avLst/>
          </a:prstGeom>
          <a:noFill/>
          <a:ln w="9525">
            <a:noFill/>
            <a:miter lim="800000"/>
            <a:headEnd/>
            <a:tailEnd/>
          </a:ln>
        </p:spPr>
      </p:pic>
      <p:sp>
        <p:nvSpPr>
          <p:cNvPr id="5129"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5122" name="Object 7"/>
          <p:cNvGraphicFramePr>
            <a:graphicFrameLocks noChangeAspect="1"/>
          </p:cNvGraphicFramePr>
          <p:nvPr/>
        </p:nvGraphicFramePr>
        <p:xfrm>
          <a:off x="457200" y="2209800"/>
          <a:ext cx="2286000" cy="1717675"/>
        </p:xfrm>
        <a:graphic>
          <a:graphicData uri="http://schemas.openxmlformats.org/presentationml/2006/ole">
            <p:oleObj spid="_x0000_s5122" name="Bitová mapa" r:id="rId4" imgW="4133333" imgH="3104762" progId="PBrush">
              <p:embed/>
            </p:oleObj>
          </a:graphicData>
        </a:graphic>
      </p:graphicFrame>
      <p:pic>
        <p:nvPicPr>
          <p:cNvPr id="5130" name="Picture 9" descr="220px-Traunstein_ostseite"/>
          <p:cNvPicPr>
            <a:picLocks noChangeAspect="1" noChangeArrowheads="1"/>
          </p:cNvPicPr>
          <p:nvPr/>
        </p:nvPicPr>
        <p:blipFill>
          <a:blip r:embed="rId5" cstate="print"/>
          <a:srcRect/>
          <a:stretch>
            <a:fillRect/>
          </a:stretch>
        </p:blipFill>
        <p:spPr bwMode="auto">
          <a:xfrm>
            <a:off x="457200" y="4191000"/>
            <a:ext cx="2322513" cy="1739900"/>
          </a:xfrm>
          <a:prstGeom prst="rect">
            <a:avLst/>
          </a:prstGeom>
          <a:noFill/>
          <a:ln w="9525">
            <a:noFill/>
            <a:miter lim="800000"/>
            <a:headEnd/>
            <a:tailEnd/>
          </a:ln>
        </p:spPr>
      </p:pic>
      <p:sp>
        <p:nvSpPr>
          <p:cNvPr id="5131"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5123" name="Object 10"/>
          <p:cNvGraphicFramePr>
            <a:graphicFrameLocks noChangeAspect="1"/>
          </p:cNvGraphicFramePr>
          <p:nvPr/>
        </p:nvGraphicFramePr>
        <p:xfrm>
          <a:off x="6781800" y="685800"/>
          <a:ext cx="1847850" cy="1436688"/>
        </p:xfrm>
        <a:graphic>
          <a:graphicData uri="http://schemas.openxmlformats.org/presentationml/2006/ole">
            <p:oleObj spid="_x0000_s5123" name="Bitová mapa" r:id="rId6" imgW="4629796" imgH="3591426" progId="PBrush">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Ebensee</a:t>
            </a:r>
            <a:endParaRPr lang="sk-SK" sz="3600" dirty="0"/>
          </a:p>
        </p:txBody>
      </p:sp>
      <p:sp>
        <p:nvSpPr>
          <p:cNvPr id="6148" name="Zástupný symbol obsahu 2"/>
          <p:cNvSpPr>
            <a:spLocks noGrp="1"/>
          </p:cNvSpPr>
          <p:nvPr>
            <p:ph sz="half" idx="1"/>
          </p:nvPr>
        </p:nvSpPr>
        <p:spPr>
          <a:xfrm>
            <a:off x="477838" y="1485900"/>
            <a:ext cx="3560762" cy="4051300"/>
          </a:xfrm>
        </p:spPr>
        <p:txBody>
          <a:bodyPr/>
          <a:lstStyle/>
          <a:p>
            <a:pPr marL="0" indent="0"/>
            <a:endParaRPr lang="sk-SK" smtClean="0"/>
          </a:p>
        </p:txBody>
      </p:sp>
      <p:sp>
        <p:nvSpPr>
          <p:cNvPr id="6149" name="Zástupný symbol obsahu 3"/>
          <p:cNvSpPr>
            <a:spLocks noGrp="1"/>
          </p:cNvSpPr>
          <p:nvPr>
            <p:ph sz="half" idx="2"/>
          </p:nvPr>
        </p:nvSpPr>
        <p:spPr>
          <a:xfrm>
            <a:off x="3581400" y="1485900"/>
            <a:ext cx="4933950" cy="4051300"/>
          </a:xfrm>
        </p:spPr>
        <p:txBody>
          <a:bodyPr/>
          <a:lstStyle/>
          <a:p>
            <a:pPr marL="0" indent="0" algn="r">
              <a:buFont typeface="Wingdings" pitchFamily="2" charset="2"/>
              <a:buChar char="Ø"/>
            </a:pPr>
            <a:r>
              <a:rPr lang="sk-SK" sz="2000" smtClean="0"/>
              <a:t> Ebensee – letovisko a banícke mestečko v srdci Soľnej komory na južnom okraji jazera Traunsee</a:t>
            </a:r>
          </a:p>
          <a:p>
            <a:pPr marL="0" indent="0" algn="r">
              <a:buFont typeface="Wingdings" pitchFamily="2" charset="2"/>
              <a:buChar char="Ø"/>
            </a:pPr>
            <a:r>
              <a:rPr lang="sk-SK" sz="2000" smtClean="0"/>
              <a:t> je jedným z mestečiek, ktoré preslávila ťažba soli</a:t>
            </a:r>
          </a:p>
          <a:p>
            <a:pPr marL="0" indent="0" algn="r">
              <a:buFont typeface="Wingdings" pitchFamily="2" charset="2"/>
              <a:buChar char="Ø"/>
            </a:pPr>
            <a:r>
              <a:rPr lang="sk-SK" sz="2000" smtClean="0"/>
              <a:t>  už v r. 1595  - výstavba štyridsať km dlhého dreveného soľného potrubia do Ebensee z Hallstattu </a:t>
            </a:r>
          </a:p>
          <a:p>
            <a:pPr marL="0" indent="0" algn="r">
              <a:buFont typeface="Wingdings" pitchFamily="2" charset="2"/>
              <a:buChar char="Ø"/>
            </a:pPr>
            <a:r>
              <a:rPr lang="sk-SK" sz="2000" smtClean="0"/>
              <a:t> je nástupným miestom na vysokohorskú turistiku v krasovom masíve Höllengebirge a Totesgebirge</a:t>
            </a:r>
          </a:p>
        </p:txBody>
      </p:sp>
      <p:sp>
        <p:nvSpPr>
          <p:cNvPr id="6150" name="Zástupný symbol čísla snímky 4"/>
          <p:cNvSpPr>
            <a:spLocks noGrp="1"/>
          </p:cNvSpPr>
          <p:nvPr>
            <p:ph type="sldNum" sz="quarter" idx="11"/>
          </p:nvPr>
        </p:nvSpPr>
        <p:spPr>
          <a:noFill/>
        </p:spPr>
        <p:txBody>
          <a:bodyPr/>
          <a:lstStyle/>
          <a:p>
            <a:r>
              <a:rPr lang="en-US" smtClean="0"/>
              <a:t>Page </a:t>
            </a:r>
            <a:fld id="{200291D2-F618-4C8A-B168-2A3D71F7EB05}" type="slidenum">
              <a:rPr lang="en-US" smtClean="0"/>
              <a:pPr/>
              <a:t>18</a:t>
            </a:fld>
            <a:endParaRPr lang="en-US" smtClean="0"/>
          </a:p>
        </p:txBody>
      </p:sp>
      <p:pic>
        <p:nvPicPr>
          <p:cNvPr id="6151" name="Picture 6"/>
          <p:cNvPicPr>
            <a:picLocks noChangeAspect="1" noChangeArrowheads="1"/>
          </p:cNvPicPr>
          <p:nvPr/>
        </p:nvPicPr>
        <p:blipFill>
          <a:blip r:embed="rId3" cstate="print"/>
          <a:srcRect/>
          <a:stretch>
            <a:fillRect/>
          </a:stretch>
        </p:blipFill>
        <p:spPr bwMode="auto">
          <a:xfrm>
            <a:off x="457200" y="228600"/>
            <a:ext cx="2103438" cy="1173163"/>
          </a:xfrm>
          <a:prstGeom prst="rect">
            <a:avLst/>
          </a:prstGeom>
          <a:noFill/>
          <a:ln w="9525">
            <a:noFill/>
            <a:miter lim="800000"/>
            <a:headEnd/>
            <a:tailEnd/>
          </a:ln>
        </p:spPr>
      </p:pic>
      <p:sp>
        <p:nvSpPr>
          <p:cNvPr id="615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6146" name="Object 7"/>
          <p:cNvGraphicFramePr>
            <a:graphicFrameLocks noChangeAspect="1"/>
          </p:cNvGraphicFramePr>
          <p:nvPr/>
        </p:nvGraphicFramePr>
        <p:xfrm>
          <a:off x="457200" y="3962400"/>
          <a:ext cx="2828925" cy="1752600"/>
        </p:xfrm>
        <a:graphic>
          <a:graphicData uri="http://schemas.openxmlformats.org/presentationml/2006/ole">
            <p:oleObj spid="_x0000_s6146" name="Bitová mapa" r:id="rId4" imgW="3495238" imgH="2161905" progId="PBrush">
              <p:embed/>
            </p:oleObj>
          </a:graphicData>
        </a:graphic>
      </p:graphicFrame>
      <p:sp>
        <p:nvSpPr>
          <p:cNvPr id="615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pic>
        <p:nvPicPr>
          <p:cNvPr id="6154" name="Picture 12" descr="http://media-cdn.tripadvisor.com/media/photo-s/01/8b/4c/a7/ebensee.jpg"/>
          <p:cNvPicPr>
            <a:picLocks noChangeAspect="1" noChangeArrowheads="1"/>
          </p:cNvPicPr>
          <p:nvPr/>
        </p:nvPicPr>
        <p:blipFill>
          <a:blip r:embed="rId5" cstate="print"/>
          <a:srcRect/>
          <a:stretch>
            <a:fillRect/>
          </a:stretch>
        </p:blipFill>
        <p:spPr bwMode="auto">
          <a:xfrm>
            <a:off x="381000" y="1447800"/>
            <a:ext cx="3000375" cy="224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2400" dirty="0" smtClean="0"/>
              <a:t>2. deň:</a:t>
            </a:r>
            <a:endParaRPr lang="sk-SK" sz="2400" dirty="0"/>
          </a:p>
        </p:txBody>
      </p:sp>
      <p:sp>
        <p:nvSpPr>
          <p:cNvPr id="7175" name="Zástupný symbol obsahu 2"/>
          <p:cNvSpPr>
            <a:spLocks noGrp="1"/>
          </p:cNvSpPr>
          <p:nvPr>
            <p:ph idx="1"/>
          </p:nvPr>
        </p:nvSpPr>
        <p:spPr/>
        <p:txBody>
          <a:bodyPr/>
          <a:lstStyle/>
          <a:p>
            <a:r>
              <a:rPr lang="sk-SK" smtClean="0"/>
              <a:t>    Trasa:</a:t>
            </a:r>
          </a:p>
          <a:p>
            <a:r>
              <a:rPr lang="sk-SK" smtClean="0"/>
              <a:t>	</a:t>
            </a:r>
            <a:r>
              <a:rPr lang="sk-SK" smtClean="0">
                <a:solidFill>
                  <a:srgbClr val="0070C0"/>
                </a:solidFill>
              </a:rPr>
              <a:t>Ebensee (raňajky) – </a:t>
            </a:r>
            <a:r>
              <a:rPr lang="sk-SK" b="1" smtClean="0">
                <a:solidFill>
                  <a:srgbClr val="0070C0"/>
                </a:solidFill>
              </a:rPr>
              <a:t>FeuerKogel</a:t>
            </a:r>
            <a:r>
              <a:rPr lang="sk-SK" smtClean="0">
                <a:solidFill>
                  <a:srgbClr val="0070C0"/>
                </a:solidFill>
              </a:rPr>
              <a:t> (výstup lanovkou, krátka túra, výhľady na Trausee, ľadovce Dachsteinu, Soľná komora) – </a:t>
            </a:r>
            <a:r>
              <a:rPr lang="sk-SK" b="1" smtClean="0">
                <a:solidFill>
                  <a:srgbClr val="0070C0"/>
                </a:solidFill>
              </a:rPr>
              <a:t>Bad Ischl </a:t>
            </a:r>
            <a:r>
              <a:rPr lang="sk-SK" smtClean="0">
                <a:solidFill>
                  <a:srgbClr val="0070C0"/>
                </a:solidFill>
              </a:rPr>
              <a:t>– </a:t>
            </a:r>
            <a:r>
              <a:rPr lang="sk-SK" b="1" smtClean="0">
                <a:solidFill>
                  <a:srgbClr val="0070C0"/>
                </a:solidFill>
              </a:rPr>
              <a:t>jazerá Wolfgangsee, Mondsee, Atersee</a:t>
            </a:r>
            <a:r>
              <a:rPr lang="sk-SK" smtClean="0">
                <a:solidFill>
                  <a:srgbClr val="0070C0"/>
                </a:solidFill>
              </a:rPr>
              <a:t> (Soľná komora) – Ebensee (nocľah, večera)</a:t>
            </a:r>
          </a:p>
        </p:txBody>
      </p:sp>
      <p:sp>
        <p:nvSpPr>
          <p:cNvPr id="7176" name="Zástupný symbol čísla snímky 3"/>
          <p:cNvSpPr>
            <a:spLocks noGrp="1"/>
          </p:cNvSpPr>
          <p:nvPr>
            <p:ph type="sldNum" sz="quarter" idx="11"/>
          </p:nvPr>
        </p:nvSpPr>
        <p:spPr>
          <a:noFill/>
        </p:spPr>
        <p:txBody>
          <a:bodyPr/>
          <a:lstStyle/>
          <a:p>
            <a:r>
              <a:rPr lang="en-US" smtClean="0"/>
              <a:t>Page </a:t>
            </a:r>
            <a:fld id="{7FEFC287-DC21-4E05-B254-85CCEDC9F877}" type="slidenum">
              <a:rPr lang="en-US" smtClean="0"/>
              <a:pPr/>
              <a:t>19</a:t>
            </a:fld>
            <a:endParaRPr lang="en-US" smtClean="0"/>
          </a:p>
        </p:txBody>
      </p:sp>
      <p:sp>
        <p:nvSpPr>
          <p:cNvPr id="717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sp>
        <p:nvSpPr>
          <p:cNvPr id="71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sp>
        <p:nvSpPr>
          <p:cNvPr id="7179"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sp>
        <p:nvSpPr>
          <p:cNvPr id="718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pic>
        <p:nvPicPr>
          <p:cNvPr id="7181" name="Picture 2"/>
          <p:cNvPicPr>
            <a:picLocks noChangeAspect="1" noChangeArrowheads="1"/>
          </p:cNvPicPr>
          <p:nvPr/>
        </p:nvPicPr>
        <p:blipFill>
          <a:blip r:embed="rId4" cstate="print"/>
          <a:srcRect/>
          <a:stretch>
            <a:fillRect/>
          </a:stretch>
        </p:blipFill>
        <p:spPr bwMode="auto">
          <a:xfrm>
            <a:off x="1600200" y="3276600"/>
            <a:ext cx="5686425" cy="2894013"/>
          </a:xfrm>
          <a:prstGeom prst="rect">
            <a:avLst/>
          </a:prstGeom>
          <a:noFill/>
          <a:ln w="9525">
            <a:noFill/>
            <a:miter lim="800000"/>
            <a:headEnd/>
            <a:tailEnd/>
          </a:ln>
        </p:spPr>
      </p:pic>
      <p:graphicFrame>
        <p:nvGraphicFramePr>
          <p:cNvPr id="7170" name="Object 5"/>
          <p:cNvGraphicFramePr>
            <a:graphicFrameLocks noChangeAspect="1"/>
          </p:cNvGraphicFramePr>
          <p:nvPr/>
        </p:nvGraphicFramePr>
        <p:xfrm>
          <a:off x="4953000" y="3200400"/>
          <a:ext cx="1781175" cy="781050"/>
        </p:xfrm>
        <a:graphic>
          <a:graphicData uri="http://schemas.openxmlformats.org/presentationml/2006/ole">
            <p:oleObj spid="_x0000_s7170" name="Bitová mapa" r:id="rId5" imgW="5439534" imgH="2390476" progId="PBrush">
              <p:embed/>
            </p:oleObj>
          </a:graphicData>
        </a:graphic>
      </p:graphicFrame>
      <p:pic>
        <p:nvPicPr>
          <p:cNvPr id="7182" name="Picture 7" descr="Bad Ischl"/>
          <p:cNvPicPr>
            <a:picLocks noChangeAspect="1" noChangeArrowheads="1"/>
          </p:cNvPicPr>
          <p:nvPr/>
        </p:nvPicPr>
        <p:blipFill>
          <a:blip r:embed="rId6" cstate="print"/>
          <a:srcRect/>
          <a:stretch>
            <a:fillRect/>
          </a:stretch>
        </p:blipFill>
        <p:spPr bwMode="auto">
          <a:xfrm>
            <a:off x="4953000" y="5486400"/>
            <a:ext cx="1282700" cy="814388"/>
          </a:xfrm>
          <a:prstGeom prst="rect">
            <a:avLst/>
          </a:prstGeom>
          <a:noFill/>
          <a:ln w="9525">
            <a:noFill/>
            <a:miter lim="800000"/>
            <a:headEnd/>
            <a:tailEnd/>
          </a:ln>
        </p:spPr>
      </p:pic>
      <p:graphicFrame>
        <p:nvGraphicFramePr>
          <p:cNvPr id="7171" name="Object 10"/>
          <p:cNvGraphicFramePr>
            <a:graphicFrameLocks noChangeAspect="1"/>
          </p:cNvGraphicFramePr>
          <p:nvPr/>
        </p:nvGraphicFramePr>
        <p:xfrm>
          <a:off x="457200" y="3352800"/>
          <a:ext cx="1457325" cy="809625"/>
        </p:xfrm>
        <a:graphic>
          <a:graphicData uri="http://schemas.openxmlformats.org/presentationml/2006/ole">
            <p:oleObj spid="_x0000_s7171" name="Bitová mapa" r:id="rId7" imgW="3772427" imgH="2095793" progId="PBrush">
              <p:embed/>
            </p:oleObj>
          </a:graphicData>
        </a:graphic>
      </p:graphicFrame>
      <p:graphicFrame>
        <p:nvGraphicFramePr>
          <p:cNvPr id="7172" name="Object 12"/>
          <p:cNvGraphicFramePr>
            <a:graphicFrameLocks noChangeAspect="1"/>
          </p:cNvGraphicFramePr>
          <p:nvPr/>
        </p:nvGraphicFramePr>
        <p:xfrm>
          <a:off x="1219200" y="5334000"/>
          <a:ext cx="1211263" cy="795338"/>
        </p:xfrm>
        <a:graphic>
          <a:graphicData uri="http://schemas.openxmlformats.org/presentationml/2006/ole">
            <p:oleObj spid="_x0000_s7172" name="Bitová mapa" r:id="rId8" imgW="5961905" imgH="3905795" progId="PBrush">
              <p:embed/>
            </p:oleObj>
          </a:graphicData>
        </a:graphic>
      </p:graphicFrame>
      <p:graphicFrame>
        <p:nvGraphicFramePr>
          <p:cNvPr id="7173" name="Object 8"/>
          <p:cNvGraphicFramePr>
            <a:graphicFrameLocks noChangeAspect="1"/>
          </p:cNvGraphicFramePr>
          <p:nvPr/>
        </p:nvGraphicFramePr>
        <p:xfrm>
          <a:off x="2743200" y="3332163"/>
          <a:ext cx="1266825" cy="915987"/>
        </p:xfrm>
        <a:graphic>
          <a:graphicData uri="http://schemas.openxmlformats.org/presentationml/2006/ole">
            <p:oleObj spid="_x0000_s7173" name="Bitová mapa" r:id="rId9" imgW="5401429" imgH="3905795" progId="PBrush">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1"/>
          </p:nvPr>
        </p:nvSpPr>
        <p:spPr>
          <a:noFill/>
        </p:spPr>
        <p:txBody>
          <a:bodyPr/>
          <a:lstStyle/>
          <a:p>
            <a:r>
              <a:rPr lang="en-US" smtClean="0"/>
              <a:t>Page </a:t>
            </a:r>
            <a:fld id="{0DD86F72-A489-426F-BBAB-69533A186291}" type="slidenum">
              <a:rPr lang="en-US" smtClean="0"/>
              <a:pPr/>
              <a:t>2</a:t>
            </a:fld>
            <a:endParaRPr lang="en-US" smtClean="0"/>
          </a:p>
        </p:txBody>
      </p:sp>
      <p:pic>
        <p:nvPicPr>
          <p:cNvPr id="27651" name="Picture 2" descr="Mapa_Europa"/>
          <p:cNvPicPr>
            <a:picLocks noChangeAspect="1" noChangeArrowheads="1"/>
          </p:cNvPicPr>
          <p:nvPr/>
        </p:nvPicPr>
        <p:blipFill>
          <a:blip r:embed="rId2" cstate="print"/>
          <a:srcRect/>
          <a:stretch>
            <a:fillRect/>
          </a:stretch>
        </p:blipFill>
        <p:spPr bwMode="auto">
          <a:xfrm>
            <a:off x="381000" y="609600"/>
            <a:ext cx="4321175" cy="4670425"/>
          </a:xfrm>
          <a:prstGeom prst="rect">
            <a:avLst/>
          </a:prstGeom>
          <a:noFill/>
          <a:ln w="9525">
            <a:noFill/>
            <a:miter lim="800000"/>
            <a:headEnd/>
            <a:tailEnd/>
          </a:ln>
        </p:spPr>
      </p:pic>
      <p:sp>
        <p:nvSpPr>
          <p:cNvPr id="5124" name="Rectangle 5"/>
          <p:cNvSpPr>
            <a:spLocks noChangeArrowheads="1"/>
          </p:cNvSpPr>
          <p:nvPr/>
        </p:nvSpPr>
        <p:spPr bwMode="auto">
          <a:xfrm>
            <a:off x="5181600" y="1524000"/>
            <a:ext cx="3581400" cy="1938338"/>
          </a:xfrm>
          <a:prstGeom prst="rect">
            <a:avLst/>
          </a:prstGeom>
          <a:noFill/>
          <a:ln w="9525">
            <a:noFill/>
            <a:miter lim="800000"/>
            <a:headEnd/>
            <a:tailEnd/>
          </a:ln>
        </p:spPr>
        <p:txBody>
          <a:bodyPr>
            <a:spAutoFit/>
          </a:bodyPr>
          <a:lstStyle/>
          <a:p>
            <a:pPr>
              <a:defRPr/>
            </a:pPr>
            <a:r>
              <a:rPr lang="sk-SK" b="0" dirty="0">
                <a:solidFill>
                  <a:srgbClr val="FF0000"/>
                </a:solidFill>
                <a:effectLst>
                  <a:outerShdw blurRad="38100" dist="38100" dir="2700000" algn="tl">
                    <a:srgbClr val="000000">
                      <a:alpha val="43137"/>
                    </a:srgbClr>
                  </a:outerShdw>
                </a:effectLst>
                <a:latin typeface="+mn-lt"/>
              </a:rPr>
              <a:t>Projekt:</a:t>
            </a:r>
          </a:p>
          <a:p>
            <a:pPr>
              <a:defRPr/>
            </a:pPr>
            <a:r>
              <a:rPr lang="sk-SK" b="0" dirty="0">
                <a:solidFill>
                  <a:srgbClr val="FF0000"/>
                </a:solidFill>
                <a:effectLst>
                  <a:outerShdw blurRad="38100" dist="38100" dir="2700000" algn="tl">
                    <a:srgbClr val="000000">
                      <a:alpha val="43137"/>
                    </a:srgbClr>
                  </a:outerShdw>
                </a:effectLst>
                <a:latin typeface="+mn-lt"/>
              </a:rPr>
              <a:t>Nové trendy v </a:t>
            </a:r>
            <a:r>
              <a:rPr lang="sk-SK" b="0" dirty="0" err="1">
                <a:solidFill>
                  <a:srgbClr val="FF0000"/>
                </a:solidFill>
                <a:effectLst>
                  <a:outerShdw blurRad="38100" dist="38100" dir="2700000" algn="tl">
                    <a:srgbClr val="000000">
                      <a:alpha val="43137"/>
                    </a:srgbClr>
                  </a:outerShdw>
                </a:effectLst>
                <a:latin typeface="+mn-lt"/>
              </a:rPr>
              <a:t>geovedách</a:t>
            </a:r>
            <a:r>
              <a:rPr lang="sk-SK" b="0" dirty="0">
                <a:solidFill>
                  <a:srgbClr val="FF0000"/>
                </a:solidFill>
                <a:effectLst>
                  <a:outerShdw blurRad="38100" dist="38100" dir="2700000" algn="tl">
                    <a:srgbClr val="000000">
                      <a:alpha val="43137"/>
                    </a:srgbClr>
                  </a:outerShdw>
                </a:effectLst>
                <a:latin typeface="+mn-lt"/>
              </a:rPr>
              <a:t> -</a:t>
            </a:r>
          </a:p>
          <a:p>
            <a:pPr>
              <a:defRPr/>
            </a:pPr>
            <a:r>
              <a:rPr lang="sk-SK" b="0" dirty="0" err="1">
                <a:solidFill>
                  <a:srgbClr val="FF0000"/>
                </a:solidFill>
                <a:effectLst>
                  <a:outerShdw blurRad="38100" dist="38100" dir="2700000" algn="tl">
                    <a:srgbClr val="000000">
                      <a:alpha val="43137"/>
                    </a:srgbClr>
                  </a:outerShdw>
                </a:effectLst>
                <a:latin typeface="+mn-lt"/>
              </a:rPr>
              <a:t>geovedné</a:t>
            </a:r>
            <a:r>
              <a:rPr lang="sk-SK" b="0" dirty="0">
                <a:solidFill>
                  <a:srgbClr val="FF0000"/>
                </a:solidFill>
                <a:effectLst>
                  <a:outerShdw blurRad="38100" dist="38100" dir="2700000" algn="tl">
                    <a:srgbClr val="000000">
                      <a:alpha val="43137"/>
                    </a:srgbClr>
                  </a:outerShdw>
                </a:effectLst>
                <a:latin typeface="+mn-lt"/>
              </a:rPr>
              <a:t> vzdelávanie učiteľov</a:t>
            </a:r>
          </a:p>
        </p:txBody>
      </p:sp>
      <p:sp>
        <p:nvSpPr>
          <p:cNvPr id="27653" name="Rectangle 6"/>
          <p:cNvSpPr>
            <a:spLocks noChangeArrowheads="1"/>
          </p:cNvSpPr>
          <p:nvPr/>
        </p:nvSpPr>
        <p:spPr bwMode="auto">
          <a:xfrm>
            <a:off x="5181600" y="-231775"/>
            <a:ext cx="3581400" cy="461963"/>
          </a:xfrm>
          <a:prstGeom prst="rect">
            <a:avLst/>
          </a:prstGeom>
          <a:noFill/>
          <a:ln w="9525">
            <a:noFill/>
            <a:miter lim="800000"/>
            <a:headEnd/>
            <a:tailEnd/>
          </a:ln>
        </p:spPr>
        <p:txBody>
          <a:bodyPr>
            <a:spAutoFit/>
          </a:bodyPr>
          <a:lstStyle/>
          <a:p>
            <a:endParaRPr lang="sk-SK">
              <a:solidFill>
                <a:schemeClr val="tx2"/>
              </a:solidFill>
              <a:latin typeface="Cambria" pitchFamily="18" charset="0"/>
            </a:endParaRPr>
          </a:p>
        </p:txBody>
      </p:sp>
      <p:sp>
        <p:nvSpPr>
          <p:cNvPr id="6" name="Obdĺžnik 5"/>
          <p:cNvSpPr/>
          <p:nvPr/>
        </p:nvSpPr>
        <p:spPr>
          <a:xfrm>
            <a:off x="5181600" y="3429000"/>
            <a:ext cx="3581400" cy="1570038"/>
          </a:xfrm>
          <a:prstGeom prst="rect">
            <a:avLst/>
          </a:prstGeom>
        </p:spPr>
        <p:txBody>
          <a:bodyPr>
            <a:spAutoFit/>
          </a:bodyPr>
          <a:lstStyle/>
          <a:p>
            <a:pPr>
              <a:defRPr/>
            </a:pPr>
            <a:r>
              <a:rPr lang="pl-PL" b="0" dirty="0">
                <a:solidFill>
                  <a:schemeClr val="tx1"/>
                </a:solidFill>
                <a:effectLst>
                  <a:outerShdw blurRad="38100" dist="38100" dir="2700000" algn="tl">
                    <a:srgbClr val="000000"/>
                  </a:outerShdw>
                </a:effectLst>
                <a:latin typeface="+mn-lt"/>
              </a:rPr>
              <a:t>Téma:</a:t>
            </a:r>
          </a:p>
          <a:p>
            <a:pPr>
              <a:defRPr/>
            </a:pPr>
            <a:r>
              <a:rPr lang="pl-PL" b="0" dirty="0">
                <a:solidFill>
                  <a:schemeClr val="tx1"/>
                </a:solidFill>
                <a:effectLst>
                  <a:outerShdw blurRad="38100" dist="38100" dir="2700000" algn="tl">
                    <a:srgbClr val="000000"/>
                  </a:outerShdw>
                </a:effectLst>
                <a:latin typeface="+mn-lt"/>
              </a:rPr>
              <a:t>Geovedne zaujímavé lokality strednej Európy</a:t>
            </a:r>
            <a:r>
              <a:rPr lang="sk-SK" b="0" dirty="0">
                <a:solidFill>
                  <a:schemeClr val="tx1"/>
                </a:solidFill>
                <a:effectLst>
                  <a:outerShdw blurRad="38100" dist="38100" dir="2700000" algn="tl">
                    <a:srgbClr val="000000"/>
                  </a:outerShdw>
                </a:effectLst>
                <a:latin typeface="+mn-lt"/>
              </a:rPr>
              <a:t> </a:t>
            </a:r>
            <a:endParaRPr lang="sk-SK" b="0" dirty="0">
              <a:solidFill>
                <a:schemeClr val="tx1"/>
              </a:solidFill>
              <a:latin typeface="+mn-lt"/>
            </a:endParaRPr>
          </a:p>
        </p:txBody>
      </p:sp>
      <p:sp>
        <p:nvSpPr>
          <p:cNvPr id="8" name="Obdĺžnik 7"/>
          <p:cNvSpPr/>
          <p:nvPr/>
        </p:nvSpPr>
        <p:spPr>
          <a:xfrm>
            <a:off x="5257800" y="304800"/>
            <a:ext cx="2678113" cy="1200150"/>
          </a:xfrm>
          <a:prstGeom prst="rect">
            <a:avLst/>
          </a:prstGeom>
        </p:spPr>
        <p:txBody>
          <a:bodyPr>
            <a:spAutoFit/>
          </a:bodyPr>
          <a:lstStyle/>
          <a:p>
            <a:pPr algn="ctr">
              <a:defRPr/>
            </a:pPr>
            <a:r>
              <a:rPr lang="pl-PL" b="0" dirty="0">
                <a:solidFill>
                  <a:schemeClr val="tx1"/>
                </a:solidFill>
                <a:effectLst>
                  <a:outerShdw blurRad="38100" dist="38100" dir="2700000" algn="tl">
                    <a:srgbClr val="000000"/>
                  </a:outerShdw>
                </a:effectLst>
                <a:latin typeface="+mn-lt"/>
              </a:rPr>
              <a:t>Exkurzia 2015</a:t>
            </a:r>
          </a:p>
          <a:p>
            <a:pPr algn="ctr">
              <a:defRPr/>
            </a:pPr>
            <a:r>
              <a:rPr lang="pl-PL" b="0" dirty="0">
                <a:solidFill>
                  <a:schemeClr val="tx1"/>
                </a:solidFill>
                <a:effectLst>
                  <a:outerShdw blurRad="38100" dist="38100" dir="2700000" algn="tl">
                    <a:srgbClr val="000000"/>
                  </a:outerShdw>
                </a:effectLst>
                <a:latin typeface="+mn-lt"/>
              </a:rPr>
              <a:t>Rakúsko</a:t>
            </a:r>
          </a:p>
          <a:p>
            <a:pPr algn="ctr">
              <a:defRPr/>
            </a:pPr>
            <a:r>
              <a:rPr lang="pl-PL" b="0" dirty="0">
                <a:solidFill>
                  <a:schemeClr val="tx1"/>
                </a:solidFill>
                <a:effectLst>
                  <a:outerShdw blurRad="38100" dist="38100" dir="2700000" algn="tl">
                    <a:srgbClr val="000000"/>
                  </a:outerShdw>
                </a:effectLst>
                <a:latin typeface="+mn-lt"/>
              </a:rPr>
              <a:t>Nemecko </a:t>
            </a:r>
            <a:endParaRPr lang="sk-SK" b="0" dirty="0">
              <a:solidFill>
                <a:schemeClr val="tx1"/>
              </a:solidFill>
              <a:latin typeface="+mn-lt"/>
            </a:endParaRPr>
          </a:p>
        </p:txBody>
      </p:sp>
      <p:sp>
        <p:nvSpPr>
          <p:cNvPr id="9" name="Obdĺžnik 8"/>
          <p:cNvSpPr/>
          <p:nvPr/>
        </p:nvSpPr>
        <p:spPr>
          <a:xfrm>
            <a:off x="304800" y="5181600"/>
            <a:ext cx="8610600" cy="1570038"/>
          </a:xfrm>
          <a:prstGeom prst="rect">
            <a:avLst/>
          </a:prstGeom>
        </p:spPr>
        <p:txBody>
          <a:bodyPr>
            <a:spAutoFit/>
          </a:bodyPr>
          <a:lstStyle/>
          <a:p>
            <a:pPr>
              <a:defRPr/>
            </a:pPr>
            <a:r>
              <a:rPr lang="pl-PL" dirty="0">
                <a:solidFill>
                  <a:schemeClr val="tx2"/>
                </a:solidFill>
                <a:latin typeface="Cambria" pitchFamily="18" charset="0"/>
              </a:rPr>
              <a:t>Geovedne zaujímavé lokality Strednej Európy:  </a:t>
            </a:r>
            <a:r>
              <a:rPr lang="pl-PL" dirty="0">
                <a:solidFill>
                  <a:srgbClr val="6AE725"/>
                </a:solidFill>
                <a:effectLst>
                  <a:outerShdw blurRad="38100" dist="38100" dir="2700000" algn="tl">
                    <a:srgbClr val="000000">
                      <a:alpha val="43137"/>
                    </a:srgbClr>
                  </a:outerShdw>
                </a:effectLst>
                <a:latin typeface="Cambria" pitchFamily="18" charset="0"/>
              </a:rPr>
              <a:t>Poľsko, Česko, Maďarsko, Slovinsko,  </a:t>
            </a:r>
            <a:r>
              <a:rPr lang="pl-PL" dirty="0">
                <a:solidFill>
                  <a:srgbClr val="FF0000"/>
                </a:solidFill>
                <a:effectLst>
                  <a:outerShdw blurRad="38100" dist="38100" dir="2700000" algn="tl">
                    <a:srgbClr val="000000">
                      <a:alpha val="43137"/>
                    </a:srgbClr>
                  </a:outerShdw>
                </a:effectLst>
                <a:latin typeface="Cambria" pitchFamily="18" charset="0"/>
              </a:rPr>
              <a:t>Rakúsko, Nemecko</a:t>
            </a:r>
          </a:p>
          <a:p>
            <a:pPr>
              <a:buFont typeface="Wingdings" pitchFamily="2" charset="2"/>
              <a:buChar char="Ø"/>
              <a:defRPr/>
            </a:pPr>
            <a:r>
              <a:rPr lang="pl-PL" dirty="0">
                <a:solidFill>
                  <a:schemeClr val="tx2"/>
                </a:solidFill>
                <a:latin typeface="Cambria" pitchFamily="18" charset="0"/>
              </a:rPr>
              <a:t> Ukrajina,  Rumunsko</a:t>
            </a:r>
            <a:endParaRPr lang="sk-SK" dirty="0">
              <a:solidFill>
                <a:schemeClr val="tx2"/>
              </a:solidFill>
              <a:latin typeface="Cambria" pitchFamily="18" charset="0"/>
            </a:endParaRPr>
          </a:p>
          <a:p>
            <a:pPr lvl="1">
              <a:buFont typeface="Wingdings" pitchFamily="2" charset="2"/>
              <a:buChar char="Ø"/>
              <a:defRPr/>
            </a:pPr>
            <a:endParaRPr lang="pl-PL" dirty="0">
              <a:solidFill>
                <a:schemeClr val="tx2"/>
              </a:solidFill>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Feuerkogel</a:t>
            </a:r>
            <a:endParaRPr lang="sk-SK" sz="3600" dirty="0"/>
          </a:p>
        </p:txBody>
      </p:sp>
      <p:sp>
        <p:nvSpPr>
          <p:cNvPr id="4" name="Zástupný symbol obsahu 3"/>
          <p:cNvSpPr>
            <a:spLocks noGrp="1"/>
          </p:cNvSpPr>
          <p:nvPr>
            <p:ph sz="half" idx="2"/>
          </p:nvPr>
        </p:nvSpPr>
        <p:spPr/>
        <p:txBody>
          <a:bodyPr/>
          <a:lstStyle/>
          <a:p>
            <a:pPr marL="0" indent="0" algn="r">
              <a:buFont typeface="Wingdings" pitchFamily="2" charset="2"/>
              <a:buChar char="Ø"/>
              <a:defRPr/>
            </a:pPr>
            <a:r>
              <a:rPr lang="sk-SK" sz="2000" dirty="0" smtClean="0"/>
              <a:t> </a:t>
            </a:r>
            <a:r>
              <a:rPr lang="sk-SK" sz="2000" dirty="0" err="1" smtClean="0"/>
              <a:t>Feuerkogel</a:t>
            </a:r>
            <a:r>
              <a:rPr lang="sk-SK" sz="2000" dirty="0" smtClean="0"/>
              <a:t> (1592 m) je vrch v pohorí </a:t>
            </a:r>
            <a:r>
              <a:rPr lang="sk-SK" sz="2000" dirty="0" err="1" smtClean="0"/>
              <a:t>Höllengebirge</a:t>
            </a:r>
            <a:r>
              <a:rPr lang="sk-SK" sz="2000" dirty="0" smtClean="0"/>
              <a:t> </a:t>
            </a:r>
          </a:p>
          <a:p>
            <a:pPr marL="0" indent="0" algn="r">
              <a:buFont typeface="Wingdings" pitchFamily="2" charset="2"/>
              <a:buChar char="Ø"/>
              <a:defRPr/>
            </a:pPr>
            <a:r>
              <a:rPr lang="sk-SK" sz="2000" dirty="0" smtClean="0"/>
              <a:t> je to náhorná plošina nad mestečkom </a:t>
            </a:r>
            <a:r>
              <a:rPr lang="sk-SK" sz="2000" dirty="0" err="1" smtClean="0"/>
              <a:t>Ebensee</a:t>
            </a:r>
            <a:r>
              <a:rPr lang="sk-SK" sz="2000" dirty="0" smtClean="0"/>
              <a:t> zbrázdená početnými jaskyňami krasovými  jamami a </a:t>
            </a:r>
            <a:r>
              <a:rPr lang="sk-SK" sz="2000" dirty="0" err="1" smtClean="0"/>
              <a:t>závrtmi</a:t>
            </a:r>
            <a:endParaRPr lang="sk-SK" sz="2000" dirty="0" smtClean="0"/>
          </a:p>
          <a:p>
            <a:pPr marL="0" indent="0" algn="r">
              <a:buFont typeface="Wingdings" pitchFamily="2" charset="2"/>
              <a:buChar char="Ø"/>
              <a:defRPr/>
            </a:pPr>
            <a:r>
              <a:rPr lang="sk-SK" sz="2000" dirty="0" smtClean="0"/>
              <a:t> unikátny vysokohorský kras na plošine s početnými kvapľovými jaskyňami boli dôvodom pre zaradenie do zoznamu UNESCO   </a:t>
            </a:r>
          </a:p>
          <a:p>
            <a:pPr marL="0" indent="0" algn="r">
              <a:buFont typeface="Wingdings" pitchFamily="2" charset="2"/>
              <a:buChar char="Ø"/>
              <a:defRPr/>
            </a:pPr>
            <a:r>
              <a:rPr lang="sk-SK" sz="2000" dirty="0" smtClean="0"/>
              <a:t> z </a:t>
            </a:r>
            <a:r>
              <a:rPr lang="sk-SK" sz="2000" dirty="0" err="1" smtClean="0"/>
              <a:t>Ebensee</a:t>
            </a:r>
            <a:r>
              <a:rPr lang="sk-SK" sz="2000" dirty="0" smtClean="0"/>
              <a:t> vedie na horu </a:t>
            </a:r>
            <a:r>
              <a:rPr lang="sk-SK" sz="2000" dirty="0" err="1" smtClean="0"/>
              <a:t>Feuerkogel</a:t>
            </a:r>
            <a:r>
              <a:rPr lang="sk-SK" sz="2000" dirty="0" smtClean="0"/>
              <a:t> lanovka </a:t>
            </a:r>
          </a:p>
          <a:p>
            <a:pPr>
              <a:defRPr/>
            </a:pPr>
            <a:endParaRPr lang="sk-SK" dirty="0"/>
          </a:p>
        </p:txBody>
      </p:sp>
      <p:sp>
        <p:nvSpPr>
          <p:cNvPr id="8197" name="Zástupný symbol čísla snímky 4"/>
          <p:cNvSpPr>
            <a:spLocks noGrp="1"/>
          </p:cNvSpPr>
          <p:nvPr>
            <p:ph type="sldNum" sz="quarter" idx="11"/>
          </p:nvPr>
        </p:nvSpPr>
        <p:spPr>
          <a:noFill/>
        </p:spPr>
        <p:txBody>
          <a:bodyPr/>
          <a:lstStyle/>
          <a:p>
            <a:r>
              <a:rPr lang="en-US" smtClean="0"/>
              <a:t>Page </a:t>
            </a:r>
            <a:fld id="{11066C0B-F120-43B8-9BEF-F756F69C05A4}" type="slidenum">
              <a:rPr lang="en-US" smtClean="0"/>
              <a:pPr/>
              <a:t>20</a:t>
            </a:fld>
            <a:endParaRPr lang="en-US" smtClean="0"/>
          </a:p>
        </p:txBody>
      </p:sp>
      <p:graphicFrame>
        <p:nvGraphicFramePr>
          <p:cNvPr id="8194" name="Object 9"/>
          <p:cNvGraphicFramePr>
            <a:graphicFrameLocks noChangeAspect="1"/>
          </p:cNvGraphicFramePr>
          <p:nvPr>
            <p:ph sz="half" idx="1"/>
          </p:nvPr>
        </p:nvGraphicFramePr>
        <p:xfrm>
          <a:off x="457200" y="1828800"/>
          <a:ext cx="3941763" cy="1731963"/>
        </p:xfrm>
        <a:graphic>
          <a:graphicData uri="http://schemas.openxmlformats.org/presentationml/2006/ole">
            <p:oleObj spid="_x0000_s8194" name="Bitová mapa" r:id="rId3" imgW="5439534" imgH="2390476" progId="PBrush">
              <p:embed/>
            </p:oleObj>
          </a:graphicData>
        </a:graphic>
      </p:graphicFrame>
      <p:pic>
        <p:nvPicPr>
          <p:cNvPr id="8198" name="Picture 4" descr="http://upload.wikimedia.org/wikipedia/commons/thumb/1/19/Feuerkogelseilbahn_vor_der_Talstation.jpg/220px-Feuerkogelseilbahn_vor_der_Talstation.jpg"/>
          <p:cNvPicPr>
            <a:picLocks noChangeAspect="1" noChangeArrowheads="1"/>
          </p:cNvPicPr>
          <p:nvPr/>
        </p:nvPicPr>
        <p:blipFill>
          <a:blip r:embed="rId4" cstate="print"/>
          <a:srcRect/>
          <a:stretch>
            <a:fillRect/>
          </a:stretch>
        </p:blipFill>
        <p:spPr bwMode="auto">
          <a:xfrm>
            <a:off x="1066800" y="3810000"/>
            <a:ext cx="3048000" cy="2189163"/>
          </a:xfrm>
          <a:prstGeom prst="rect">
            <a:avLst/>
          </a:prstGeom>
          <a:noFill/>
          <a:ln w="9525">
            <a:noFill/>
            <a:miter lim="800000"/>
            <a:headEnd/>
            <a:tailEnd/>
          </a:ln>
        </p:spPr>
      </p:pic>
      <p:pic>
        <p:nvPicPr>
          <p:cNvPr id="8199" name="Picture 6"/>
          <p:cNvPicPr>
            <a:picLocks noChangeAspect="1" noChangeArrowheads="1"/>
          </p:cNvPicPr>
          <p:nvPr/>
        </p:nvPicPr>
        <p:blipFill>
          <a:blip r:embed="rId5" cstate="print"/>
          <a:srcRect/>
          <a:stretch>
            <a:fillRect/>
          </a:stretch>
        </p:blipFill>
        <p:spPr bwMode="auto">
          <a:xfrm>
            <a:off x="304800" y="228600"/>
            <a:ext cx="1951038" cy="108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Bad</a:t>
            </a:r>
            <a:r>
              <a:rPr lang="sk-SK" sz="3600" dirty="0" smtClean="0"/>
              <a:t> </a:t>
            </a:r>
            <a:r>
              <a:rPr lang="sk-SK" sz="3600" dirty="0" err="1" smtClean="0"/>
              <a:t>Ischl</a:t>
            </a:r>
            <a:endParaRPr lang="sk-SK" sz="3600" dirty="0"/>
          </a:p>
        </p:txBody>
      </p:sp>
      <p:sp>
        <p:nvSpPr>
          <p:cNvPr id="9221" name="Zástupný symbol obsahu 2"/>
          <p:cNvSpPr>
            <a:spLocks noGrp="1"/>
          </p:cNvSpPr>
          <p:nvPr>
            <p:ph sz="half" idx="1"/>
          </p:nvPr>
        </p:nvSpPr>
        <p:spPr/>
        <p:txBody>
          <a:bodyPr/>
          <a:lstStyle/>
          <a:p>
            <a:pPr marL="0" indent="0"/>
            <a:endParaRPr lang="sk-SK" smtClean="0"/>
          </a:p>
        </p:txBody>
      </p:sp>
      <p:sp>
        <p:nvSpPr>
          <p:cNvPr id="9222" name="Zástupný symbol obsahu 3"/>
          <p:cNvSpPr>
            <a:spLocks noGrp="1"/>
          </p:cNvSpPr>
          <p:nvPr>
            <p:ph sz="half" idx="2"/>
          </p:nvPr>
        </p:nvSpPr>
        <p:spPr>
          <a:xfrm>
            <a:off x="4191000" y="1219200"/>
            <a:ext cx="4324350" cy="4051300"/>
          </a:xfrm>
        </p:spPr>
        <p:txBody>
          <a:bodyPr/>
          <a:lstStyle/>
          <a:p>
            <a:pPr marL="0" indent="0" algn="r">
              <a:buFont typeface="Wingdings" pitchFamily="2" charset="2"/>
              <a:buChar char="Ø"/>
            </a:pPr>
            <a:r>
              <a:rPr lang="sk-SK" sz="2000" smtClean="0"/>
              <a:t> Bad Ischl patria medzi najznámejšie a najnavštevovanejšie kúpele v Rakúsku</a:t>
            </a:r>
          </a:p>
          <a:p>
            <a:pPr marL="0" indent="0" algn="r">
              <a:buFont typeface="Wingdings" pitchFamily="2" charset="2"/>
              <a:buChar char="Ø"/>
            </a:pPr>
            <a:r>
              <a:rPr lang="sk-SK" sz="2000" smtClean="0"/>
              <a:t> nachádzajú sa tam termálne kúpele – Salzkammergut</a:t>
            </a:r>
          </a:p>
          <a:p>
            <a:pPr marL="0" indent="0" algn="r">
              <a:buFont typeface="Wingdings" pitchFamily="2" charset="2"/>
              <a:buChar char="Ø"/>
            </a:pPr>
            <a:r>
              <a:rPr lang="sk-SK" sz="2000" smtClean="0"/>
              <a:t> najväčšou zaujímavosťou tunajších kúpeľov je Cisárska vila v biedermeirovskom štýle, kde býval cisár František Jozef I. so svojou manželkou Sisi</a:t>
            </a:r>
          </a:p>
          <a:p>
            <a:pPr marL="0" indent="0" algn="r">
              <a:buFont typeface="Wingdings" pitchFamily="2" charset="2"/>
              <a:buChar char="Ø"/>
            </a:pPr>
            <a:r>
              <a:rPr lang="sk-SK" sz="2000" smtClean="0"/>
              <a:t> na južnom okraji mesta sa nachádza soľná baňa Ischler Salzbergwerk</a:t>
            </a:r>
          </a:p>
        </p:txBody>
      </p:sp>
      <p:sp>
        <p:nvSpPr>
          <p:cNvPr id="9223" name="Zástupný symbol čísla snímky 4"/>
          <p:cNvSpPr>
            <a:spLocks noGrp="1"/>
          </p:cNvSpPr>
          <p:nvPr>
            <p:ph type="sldNum" sz="quarter" idx="11"/>
          </p:nvPr>
        </p:nvSpPr>
        <p:spPr>
          <a:noFill/>
        </p:spPr>
        <p:txBody>
          <a:bodyPr/>
          <a:lstStyle/>
          <a:p>
            <a:r>
              <a:rPr lang="en-US" smtClean="0"/>
              <a:t>Page </a:t>
            </a:r>
            <a:fld id="{1005B447-478B-4ACC-9ACC-21010EA24A0E}" type="slidenum">
              <a:rPr lang="en-US" smtClean="0"/>
              <a:pPr/>
              <a:t>21</a:t>
            </a:fld>
            <a:endParaRPr lang="en-US" smtClean="0"/>
          </a:p>
        </p:txBody>
      </p:sp>
      <p:pic>
        <p:nvPicPr>
          <p:cNvPr id="9224" name="Picture 6"/>
          <p:cNvPicPr>
            <a:picLocks noChangeAspect="1" noChangeArrowheads="1"/>
          </p:cNvPicPr>
          <p:nvPr/>
        </p:nvPicPr>
        <p:blipFill>
          <a:blip r:embed="rId3" cstate="print"/>
          <a:srcRect/>
          <a:stretch>
            <a:fillRect/>
          </a:stretch>
        </p:blipFill>
        <p:spPr bwMode="auto">
          <a:xfrm>
            <a:off x="381000" y="228600"/>
            <a:ext cx="2000250" cy="1074738"/>
          </a:xfrm>
          <a:prstGeom prst="rect">
            <a:avLst/>
          </a:prstGeom>
          <a:noFill/>
          <a:ln w="9525">
            <a:noFill/>
            <a:miter lim="800000"/>
            <a:headEnd/>
            <a:tailEnd/>
          </a:ln>
        </p:spPr>
      </p:pic>
      <p:sp>
        <p:nvSpPr>
          <p:cNvPr id="922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9218" name="Object 7"/>
          <p:cNvGraphicFramePr>
            <a:graphicFrameLocks noChangeAspect="1"/>
          </p:cNvGraphicFramePr>
          <p:nvPr/>
        </p:nvGraphicFramePr>
        <p:xfrm>
          <a:off x="457200" y="1524000"/>
          <a:ext cx="2838450" cy="2152650"/>
        </p:xfrm>
        <a:graphic>
          <a:graphicData uri="http://schemas.openxmlformats.org/presentationml/2006/ole">
            <p:oleObj spid="_x0000_s9218" name="Bitová mapa" r:id="rId4" imgW="4971429" imgH="3772427" progId="PBrush">
              <p:embed/>
            </p:oleObj>
          </a:graphicData>
        </a:graphic>
      </p:graphicFrame>
      <p:pic>
        <p:nvPicPr>
          <p:cNvPr id="9226" name="Picture 9" descr="Bad Ischl"/>
          <p:cNvPicPr>
            <a:picLocks noChangeAspect="1" noChangeArrowheads="1"/>
          </p:cNvPicPr>
          <p:nvPr/>
        </p:nvPicPr>
        <p:blipFill>
          <a:blip r:embed="rId5" cstate="print"/>
          <a:srcRect/>
          <a:stretch>
            <a:fillRect/>
          </a:stretch>
        </p:blipFill>
        <p:spPr bwMode="auto">
          <a:xfrm>
            <a:off x="1143000" y="3200400"/>
            <a:ext cx="2906713" cy="1846263"/>
          </a:xfrm>
          <a:prstGeom prst="rect">
            <a:avLst/>
          </a:prstGeom>
          <a:noFill/>
          <a:ln w="9525">
            <a:noFill/>
            <a:miter lim="800000"/>
            <a:headEnd/>
            <a:tailEnd/>
          </a:ln>
        </p:spPr>
      </p:pic>
      <p:sp>
        <p:nvSpPr>
          <p:cNvPr id="9227"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9219" name="Object 10"/>
          <p:cNvGraphicFramePr>
            <a:graphicFrameLocks noChangeAspect="1"/>
          </p:cNvGraphicFramePr>
          <p:nvPr/>
        </p:nvGraphicFramePr>
        <p:xfrm>
          <a:off x="2286000" y="4800600"/>
          <a:ext cx="2228850" cy="1563688"/>
        </p:xfrm>
        <a:graphic>
          <a:graphicData uri="http://schemas.openxmlformats.org/presentationml/2006/ole">
            <p:oleObj spid="_x0000_s9219" name="Bitová mapa" r:id="rId6" imgW="5161905" imgH="3619048" progId="PBrush">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Jazerá Soľnej komory</a:t>
            </a:r>
            <a:endParaRPr lang="sk-SK" sz="3600" dirty="0"/>
          </a:p>
        </p:txBody>
      </p:sp>
      <p:sp>
        <p:nvSpPr>
          <p:cNvPr id="10248" name="Zástupný symbol obsahu 2"/>
          <p:cNvSpPr>
            <a:spLocks noGrp="1"/>
          </p:cNvSpPr>
          <p:nvPr>
            <p:ph sz="half" idx="1"/>
          </p:nvPr>
        </p:nvSpPr>
        <p:spPr/>
        <p:txBody>
          <a:bodyPr/>
          <a:lstStyle/>
          <a:p>
            <a:pPr marL="0" indent="0"/>
            <a:endParaRPr lang="sk-SK" smtClean="0"/>
          </a:p>
        </p:txBody>
      </p:sp>
      <p:sp>
        <p:nvSpPr>
          <p:cNvPr id="10249" name="Zástupný symbol obsahu 3"/>
          <p:cNvSpPr>
            <a:spLocks noGrp="1"/>
          </p:cNvSpPr>
          <p:nvPr>
            <p:ph sz="half" idx="2"/>
          </p:nvPr>
        </p:nvSpPr>
        <p:spPr>
          <a:xfrm>
            <a:off x="4495800" y="1447800"/>
            <a:ext cx="3943350" cy="4051300"/>
          </a:xfrm>
        </p:spPr>
        <p:txBody>
          <a:bodyPr/>
          <a:lstStyle/>
          <a:p>
            <a:pPr marL="0" indent="0" algn="r">
              <a:buFont typeface="Wingdings" pitchFamily="2" charset="2"/>
              <a:buChar char="Ø"/>
            </a:pPr>
            <a:r>
              <a:rPr lang="sk-SK" sz="2000" smtClean="0"/>
              <a:t> územie Soľnej komory  sa pýši viac ako 70 jazerami rozličnej veľkosti</a:t>
            </a:r>
          </a:p>
          <a:p>
            <a:pPr marL="0" indent="0" algn="r">
              <a:buFont typeface="Wingdings" pitchFamily="2" charset="2"/>
              <a:buChar char="Ø"/>
            </a:pPr>
            <a:r>
              <a:rPr lang="sk-SK" sz="2000" smtClean="0"/>
              <a:t> jazerná oblasť Soľnej komory je pomerne plytká panva, ktorá bola vyhĺbená  ľadovcami Traun  a Salzach v poslednej ľadovej dobe</a:t>
            </a:r>
          </a:p>
          <a:p>
            <a:pPr marL="0" indent="0" algn="r">
              <a:buFont typeface="Wingdings" pitchFamily="2" charset="2"/>
              <a:buChar char="Ø"/>
            </a:pPr>
            <a:r>
              <a:rPr lang="sk-SK" sz="2000" smtClean="0"/>
              <a:t> ide o ľadovcové jazerá vzniknuté v eróznej panve uzatvorenej morénovým valom v období wurmského zaľadnenia</a:t>
            </a:r>
          </a:p>
          <a:p>
            <a:pPr marL="0" indent="0"/>
            <a:endParaRPr lang="sk-SK" smtClean="0"/>
          </a:p>
        </p:txBody>
      </p:sp>
      <p:sp>
        <p:nvSpPr>
          <p:cNvPr id="10250" name="Zástupný symbol čísla snímky 4"/>
          <p:cNvSpPr>
            <a:spLocks noGrp="1"/>
          </p:cNvSpPr>
          <p:nvPr>
            <p:ph type="sldNum" sz="quarter" idx="11"/>
          </p:nvPr>
        </p:nvSpPr>
        <p:spPr>
          <a:noFill/>
        </p:spPr>
        <p:txBody>
          <a:bodyPr/>
          <a:lstStyle/>
          <a:p>
            <a:r>
              <a:rPr lang="en-US" smtClean="0"/>
              <a:t>Page </a:t>
            </a:r>
            <a:fld id="{ABFAB646-1861-4FE9-97A0-494B3CE4D965}" type="slidenum">
              <a:rPr lang="en-US" smtClean="0"/>
              <a:pPr/>
              <a:t>22</a:t>
            </a:fld>
            <a:endParaRPr lang="en-US" smtClean="0"/>
          </a:p>
        </p:txBody>
      </p:sp>
      <p:pic>
        <p:nvPicPr>
          <p:cNvPr id="10251" name="Picture 6"/>
          <p:cNvPicPr>
            <a:picLocks noChangeAspect="1" noChangeArrowheads="1"/>
          </p:cNvPicPr>
          <p:nvPr/>
        </p:nvPicPr>
        <p:blipFill>
          <a:blip r:embed="rId3" cstate="print"/>
          <a:srcRect/>
          <a:stretch>
            <a:fillRect/>
          </a:stretch>
        </p:blipFill>
        <p:spPr bwMode="auto">
          <a:xfrm>
            <a:off x="304800" y="228600"/>
            <a:ext cx="1660525" cy="1000125"/>
          </a:xfrm>
          <a:prstGeom prst="rect">
            <a:avLst/>
          </a:prstGeom>
          <a:noFill/>
          <a:ln w="9525">
            <a:noFill/>
            <a:miter lim="800000"/>
            <a:headEnd/>
            <a:tailEnd/>
          </a:ln>
        </p:spPr>
      </p:pic>
      <p:sp>
        <p:nvSpPr>
          <p:cNvPr id="1025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0242" name="Object 7"/>
          <p:cNvGraphicFramePr>
            <a:graphicFrameLocks noChangeAspect="1"/>
          </p:cNvGraphicFramePr>
          <p:nvPr/>
        </p:nvGraphicFramePr>
        <p:xfrm>
          <a:off x="381000" y="1447800"/>
          <a:ext cx="1978025" cy="1371600"/>
        </p:xfrm>
        <a:graphic>
          <a:graphicData uri="http://schemas.openxmlformats.org/presentationml/2006/ole">
            <p:oleObj spid="_x0000_s10242" name="Bitová mapa" r:id="rId4" imgW="4447619" imgH="3076190" progId="PBrush">
              <p:embed/>
            </p:oleObj>
          </a:graphicData>
        </a:graphic>
      </p:graphicFrame>
      <p:sp>
        <p:nvSpPr>
          <p:cNvPr id="1025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0243" name="Object 9"/>
          <p:cNvGraphicFramePr>
            <a:graphicFrameLocks noChangeAspect="1"/>
          </p:cNvGraphicFramePr>
          <p:nvPr/>
        </p:nvGraphicFramePr>
        <p:xfrm>
          <a:off x="2362200" y="1981200"/>
          <a:ext cx="2105025" cy="1524000"/>
        </p:xfrm>
        <a:graphic>
          <a:graphicData uri="http://schemas.openxmlformats.org/presentationml/2006/ole">
            <p:oleObj spid="_x0000_s10243" name="Bitová mapa" r:id="rId5" imgW="5401429" imgH="3905795" progId="PBrush">
              <p:embed/>
            </p:oleObj>
          </a:graphicData>
        </a:graphic>
      </p:graphicFrame>
      <p:sp>
        <p:nvSpPr>
          <p:cNvPr id="10254"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0244" name="Object 11"/>
          <p:cNvGraphicFramePr>
            <a:graphicFrameLocks noChangeAspect="1"/>
          </p:cNvGraphicFramePr>
          <p:nvPr/>
        </p:nvGraphicFramePr>
        <p:xfrm>
          <a:off x="304800" y="3200400"/>
          <a:ext cx="2143125" cy="1190625"/>
        </p:xfrm>
        <a:graphic>
          <a:graphicData uri="http://schemas.openxmlformats.org/presentationml/2006/ole">
            <p:oleObj spid="_x0000_s10244" name="Bitová mapa" r:id="rId6" imgW="3772427" imgH="2095793" progId="PBrush">
              <p:embed/>
            </p:oleObj>
          </a:graphicData>
        </a:graphic>
      </p:graphicFrame>
      <p:sp>
        <p:nvSpPr>
          <p:cNvPr id="10255"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0245" name="Object 13"/>
          <p:cNvGraphicFramePr>
            <a:graphicFrameLocks noChangeAspect="1"/>
          </p:cNvGraphicFramePr>
          <p:nvPr/>
        </p:nvGraphicFramePr>
        <p:xfrm>
          <a:off x="2667000" y="3657600"/>
          <a:ext cx="1533525" cy="2092325"/>
        </p:xfrm>
        <a:graphic>
          <a:graphicData uri="http://schemas.openxmlformats.org/presentationml/2006/ole">
            <p:oleObj spid="_x0000_s10245" name="Bitová mapa" r:id="rId7" imgW="2066667" imgH="2819794" progId="PBrush">
              <p:embed/>
            </p:oleObj>
          </a:graphicData>
        </a:graphic>
      </p:graphicFrame>
      <p:sp>
        <p:nvSpPr>
          <p:cNvPr id="10256"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sp>
        <p:nvSpPr>
          <p:cNvPr id="10257" name="Obdĺžnik 16"/>
          <p:cNvSpPr>
            <a:spLocks noChangeArrowheads="1"/>
          </p:cNvSpPr>
          <p:nvPr/>
        </p:nvSpPr>
        <p:spPr bwMode="auto">
          <a:xfrm>
            <a:off x="457200" y="1524000"/>
            <a:ext cx="762000" cy="276225"/>
          </a:xfrm>
          <a:prstGeom prst="rect">
            <a:avLst/>
          </a:prstGeom>
          <a:noFill/>
          <a:ln w="9525">
            <a:noFill/>
            <a:miter lim="800000"/>
            <a:headEnd/>
            <a:tailEnd/>
          </a:ln>
        </p:spPr>
        <p:txBody>
          <a:bodyPr>
            <a:spAutoFit/>
          </a:bodyPr>
          <a:lstStyle/>
          <a:p>
            <a:r>
              <a:rPr lang="sk-SK" sz="1200">
                <a:solidFill>
                  <a:schemeClr val="tx1"/>
                </a:solidFill>
              </a:rPr>
              <a:t>Irrsee</a:t>
            </a:r>
          </a:p>
        </p:txBody>
      </p:sp>
      <p:sp>
        <p:nvSpPr>
          <p:cNvPr id="10258" name="Obdĺžnik 17"/>
          <p:cNvSpPr>
            <a:spLocks noChangeArrowheads="1"/>
          </p:cNvSpPr>
          <p:nvPr/>
        </p:nvSpPr>
        <p:spPr bwMode="auto">
          <a:xfrm>
            <a:off x="2438400" y="2057400"/>
            <a:ext cx="1847850" cy="276225"/>
          </a:xfrm>
          <a:prstGeom prst="rect">
            <a:avLst/>
          </a:prstGeom>
          <a:noFill/>
          <a:ln w="9525">
            <a:noFill/>
            <a:miter lim="800000"/>
            <a:headEnd/>
            <a:tailEnd/>
          </a:ln>
        </p:spPr>
        <p:txBody>
          <a:bodyPr>
            <a:spAutoFit/>
          </a:bodyPr>
          <a:lstStyle/>
          <a:p>
            <a:r>
              <a:rPr lang="sk-SK" sz="1200">
                <a:solidFill>
                  <a:schemeClr val="tx1"/>
                </a:solidFill>
              </a:rPr>
              <a:t>Mondsee</a:t>
            </a:r>
          </a:p>
        </p:txBody>
      </p:sp>
      <p:sp>
        <p:nvSpPr>
          <p:cNvPr id="10259" name="Obdĺžnik 18"/>
          <p:cNvSpPr>
            <a:spLocks noChangeArrowheads="1"/>
          </p:cNvSpPr>
          <p:nvPr/>
        </p:nvSpPr>
        <p:spPr bwMode="auto">
          <a:xfrm>
            <a:off x="381000" y="3352800"/>
            <a:ext cx="922338" cy="276225"/>
          </a:xfrm>
          <a:prstGeom prst="rect">
            <a:avLst/>
          </a:prstGeom>
          <a:noFill/>
          <a:ln w="9525">
            <a:noFill/>
            <a:miter lim="800000"/>
            <a:headEnd/>
            <a:tailEnd/>
          </a:ln>
        </p:spPr>
        <p:txBody>
          <a:bodyPr wrap="none">
            <a:spAutoFit/>
          </a:bodyPr>
          <a:lstStyle/>
          <a:p>
            <a:r>
              <a:rPr lang="sk-SK" sz="1200">
                <a:solidFill>
                  <a:schemeClr val="tx1"/>
                </a:solidFill>
              </a:rPr>
              <a:t>Attersee</a:t>
            </a:r>
          </a:p>
        </p:txBody>
      </p:sp>
      <p:sp>
        <p:nvSpPr>
          <p:cNvPr id="10260" name="Obdĺžnik 19"/>
          <p:cNvSpPr>
            <a:spLocks noChangeArrowheads="1"/>
          </p:cNvSpPr>
          <p:nvPr/>
        </p:nvSpPr>
        <p:spPr bwMode="auto">
          <a:xfrm>
            <a:off x="2667000" y="3657600"/>
            <a:ext cx="1062038" cy="276225"/>
          </a:xfrm>
          <a:prstGeom prst="rect">
            <a:avLst/>
          </a:prstGeom>
          <a:noFill/>
          <a:ln w="9525">
            <a:noFill/>
            <a:miter lim="800000"/>
            <a:headEnd/>
            <a:tailEnd/>
          </a:ln>
        </p:spPr>
        <p:txBody>
          <a:bodyPr wrap="none">
            <a:spAutoFit/>
          </a:bodyPr>
          <a:lstStyle/>
          <a:p>
            <a:r>
              <a:rPr lang="sk-SK" sz="1200">
                <a:solidFill>
                  <a:schemeClr val="tx1"/>
                </a:solidFill>
              </a:rPr>
              <a:t>Grundlsee</a:t>
            </a:r>
          </a:p>
        </p:txBody>
      </p:sp>
      <p:sp>
        <p:nvSpPr>
          <p:cNvPr id="10261" name="Obdĺžnik 21"/>
          <p:cNvSpPr>
            <a:spLocks noChangeArrowheads="1"/>
          </p:cNvSpPr>
          <p:nvPr/>
        </p:nvSpPr>
        <p:spPr bwMode="auto">
          <a:xfrm>
            <a:off x="304800" y="4953000"/>
            <a:ext cx="1695450" cy="276225"/>
          </a:xfrm>
          <a:prstGeom prst="rect">
            <a:avLst/>
          </a:prstGeom>
          <a:noFill/>
          <a:ln w="9525">
            <a:noFill/>
            <a:miter lim="800000"/>
            <a:headEnd/>
            <a:tailEnd/>
          </a:ln>
        </p:spPr>
        <p:txBody>
          <a:bodyPr wrap="none">
            <a:spAutoFit/>
          </a:bodyPr>
          <a:lstStyle/>
          <a:p>
            <a:r>
              <a:rPr lang="sk-SK" sz="1200">
                <a:solidFill>
                  <a:schemeClr val="bg1"/>
                </a:solidFill>
              </a:rPr>
              <a:t>Halštatské jazero</a:t>
            </a:r>
          </a:p>
        </p:txBody>
      </p:sp>
      <p:sp>
        <p:nvSpPr>
          <p:cNvPr id="10262" name="Rectangle 2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0246" name="Object 22"/>
          <p:cNvGraphicFramePr>
            <a:graphicFrameLocks noChangeAspect="1"/>
          </p:cNvGraphicFramePr>
          <p:nvPr/>
        </p:nvGraphicFramePr>
        <p:xfrm>
          <a:off x="228600" y="4724400"/>
          <a:ext cx="2219325" cy="1457325"/>
        </p:xfrm>
        <a:graphic>
          <a:graphicData uri="http://schemas.openxmlformats.org/presentationml/2006/ole">
            <p:oleObj spid="_x0000_s10246" name="Bitová mapa" r:id="rId8" imgW="5961905" imgH="3905795" progId="PBrush">
              <p:embed/>
            </p:oleObj>
          </a:graphicData>
        </a:graphic>
      </p:graphicFrame>
      <p:sp>
        <p:nvSpPr>
          <p:cNvPr id="10263" name="Obdĺžnik 23"/>
          <p:cNvSpPr>
            <a:spLocks noChangeArrowheads="1"/>
          </p:cNvSpPr>
          <p:nvPr/>
        </p:nvSpPr>
        <p:spPr bwMode="auto">
          <a:xfrm>
            <a:off x="304800" y="4953000"/>
            <a:ext cx="2046288" cy="276225"/>
          </a:xfrm>
          <a:prstGeom prst="rect">
            <a:avLst/>
          </a:prstGeom>
          <a:noFill/>
          <a:ln w="9525">
            <a:noFill/>
            <a:miter lim="800000"/>
            <a:headEnd/>
            <a:tailEnd/>
          </a:ln>
        </p:spPr>
        <p:txBody>
          <a:bodyPr>
            <a:spAutoFit/>
          </a:bodyPr>
          <a:lstStyle/>
          <a:p>
            <a:r>
              <a:rPr lang="sk-SK" sz="1200">
                <a:solidFill>
                  <a:schemeClr val="tx1"/>
                </a:solidFill>
              </a:rPr>
              <a:t>Wolfgangsee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sk-SK" sz="3600" dirty="0" smtClean="0"/>
              <a:t>Lokalita:  Hallstatt</a:t>
            </a:r>
            <a:endParaRPr lang="sk-SK" sz="3600" dirty="0"/>
          </a:p>
        </p:txBody>
      </p:sp>
      <p:sp>
        <p:nvSpPr>
          <p:cNvPr id="40963" name="Content Placeholder 6"/>
          <p:cNvSpPr>
            <a:spLocks noGrp="1"/>
          </p:cNvSpPr>
          <p:nvPr>
            <p:ph sz="half" idx="2"/>
          </p:nvPr>
        </p:nvSpPr>
        <p:spPr>
          <a:xfrm>
            <a:off x="3429000" y="1485900"/>
            <a:ext cx="5086350" cy="4051300"/>
          </a:xfrm>
        </p:spPr>
        <p:txBody>
          <a:bodyPr/>
          <a:lstStyle/>
          <a:p>
            <a:pPr marL="0" indent="0" algn="r">
              <a:buFont typeface="Wingdings" pitchFamily="2" charset="2"/>
              <a:buChar char="Ø"/>
            </a:pPr>
            <a:r>
              <a:rPr lang="sk-SK" sz="2000" smtClean="0"/>
              <a:t> Hallstatt je mestečko na brehu Hallstattského jazera v Soľnej komore</a:t>
            </a:r>
          </a:p>
          <a:p>
            <a:pPr marL="0" indent="0" algn="r">
              <a:buFont typeface="Wingdings" pitchFamily="2" charset="2"/>
              <a:buChar char="Ø"/>
            </a:pPr>
            <a:r>
              <a:rPr lang="sk-SK" sz="2000" smtClean="0"/>
              <a:t> začiatky ťažby soli spadajú už do doby bronzovej</a:t>
            </a:r>
          </a:p>
          <a:p>
            <a:pPr marL="0" indent="0" algn="r">
              <a:buFont typeface="Wingdings" pitchFamily="2" charset="2"/>
              <a:buChar char="Ø"/>
            </a:pPr>
            <a:r>
              <a:rPr lang="sk-SK" sz="2000" smtClean="0"/>
              <a:t> bolo tam nájdených 7 kostier ľudí, ktorí žili 800 – 400 rokov pr. n. l</a:t>
            </a:r>
          </a:p>
          <a:p>
            <a:pPr marL="0" indent="0" algn="r">
              <a:buFont typeface="Wingdings" pitchFamily="2" charset="2"/>
              <a:buChar char="Ø"/>
            </a:pPr>
            <a:r>
              <a:rPr lang="sk-SK" sz="2000" smtClean="0"/>
              <a:t> boli nájdené aj kultovné predmety a nástroje, ktoré ukázali, že ide o vyspelú kultúru staršej doby železnej</a:t>
            </a:r>
          </a:p>
          <a:p>
            <a:pPr marL="0" indent="0" algn="r">
              <a:buFont typeface="Wingdings" pitchFamily="2" charset="2"/>
              <a:buChar char="Ø"/>
            </a:pPr>
            <a:r>
              <a:rPr lang="sk-SK" sz="2000" smtClean="0"/>
              <a:t> miesto archeologických výskumov dalo názov historickej epoche – doba halštatská   </a:t>
            </a:r>
          </a:p>
        </p:txBody>
      </p:sp>
      <p:sp>
        <p:nvSpPr>
          <p:cNvPr id="40964" name="Slide Number Placeholder 3"/>
          <p:cNvSpPr>
            <a:spLocks noGrp="1"/>
          </p:cNvSpPr>
          <p:nvPr>
            <p:ph type="sldNum" sz="quarter" idx="11"/>
          </p:nvPr>
        </p:nvSpPr>
        <p:spPr>
          <a:noFill/>
        </p:spPr>
        <p:txBody>
          <a:bodyPr/>
          <a:lstStyle/>
          <a:p>
            <a:r>
              <a:rPr lang="en-US" smtClean="0"/>
              <a:t>Page </a:t>
            </a:r>
            <a:fld id="{C7DB1299-6045-48D5-A6C7-FAFC91D48E0C}" type="slidenum">
              <a:rPr lang="en-US" smtClean="0"/>
              <a:pPr/>
              <a:t>23</a:t>
            </a:fld>
            <a:endParaRPr lang="en-US" smtClean="0"/>
          </a:p>
        </p:txBody>
      </p:sp>
      <p:pic>
        <p:nvPicPr>
          <p:cNvPr id="40965" name="Picture 6"/>
          <p:cNvPicPr>
            <a:picLocks noGrp="1" noChangeAspect="1" noChangeArrowheads="1"/>
          </p:cNvPicPr>
          <p:nvPr>
            <p:ph sz="half" idx="1"/>
          </p:nvPr>
        </p:nvPicPr>
        <p:blipFill>
          <a:blip r:embed="rId2" cstate="print"/>
          <a:srcRect/>
          <a:stretch>
            <a:fillRect/>
          </a:stretch>
        </p:blipFill>
        <p:spPr>
          <a:xfrm>
            <a:off x="457200" y="1600200"/>
            <a:ext cx="2695575" cy="1876425"/>
          </a:xfrm>
          <a:noFill/>
        </p:spPr>
      </p:pic>
      <p:sp>
        <p:nvSpPr>
          <p:cNvPr id="40966" name="Rectangle 7"/>
          <p:cNvSpPr>
            <a:spLocks noChangeArrowheads="1"/>
          </p:cNvSpPr>
          <p:nvPr/>
        </p:nvSpPr>
        <p:spPr bwMode="auto">
          <a:xfrm>
            <a:off x="838200" y="6019800"/>
            <a:ext cx="1992313" cy="276225"/>
          </a:xfrm>
          <a:prstGeom prst="rect">
            <a:avLst/>
          </a:prstGeom>
          <a:noFill/>
          <a:ln w="9525">
            <a:noFill/>
            <a:miter lim="800000"/>
            <a:headEnd/>
            <a:tailEnd/>
          </a:ln>
        </p:spPr>
        <p:txBody>
          <a:bodyPr wrap="none">
            <a:spAutoFit/>
          </a:bodyPr>
          <a:lstStyle/>
          <a:p>
            <a:r>
              <a:rPr lang="sk-SK" sz="1200" b="0">
                <a:solidFill>
                  <a:schemeClr val="tx2"/>
                </a:solidFill>
              </a:rPr>
              <a:t>Soľná baňa v Hallstatte</a:t>
            </a:r>
          </a:p>
        </p:txBody>
      </p:sp>
      <p:pic>
        <p:nvPicPr>
          <p:cNvPr id="40967" name="Picture 2"/>
          <p:cNvPicPr>
            <a:picLocks noChangeAspect="1" noChangeArrowheads="1"/>
          </p:cNvPicPr>
          <p:nvPr/>
        </p:nvPicPr>
        <p:blipFill>
          <a:blip r:embed="rId3" cstate="print"/>
          <a:srcRect/>
          <a:stretch>
            <a:fillRect/>
          </a:stretch>
        </p:blipFill>
        <p:spPr bwMode="auto">
          <a:xfrm>
            <a:off x="914400" y="3581400"/>
            <a:ext cx="1752600" cy="2459038"/>
          </a:xfrm>
          <a:prstGeom prst="rect">
            <a:avLst/>
          </a:prstGeom>
          <a:noFill/>
          <a:ln w="9525">
            <a:noFill/>
            <a:miter lim="800000"/>
            <a:headEnd/>
            <a:tailEnd/>
          </a:ln>
        </p:spPr>
      </p:pic>
      <p:pic>
        <p:nvPicPr>
          <p:cNvPr id="40968" name="Picture 9"/>
          <p:cNvPicPr>
            <a:picLocks noChangeAspect="1" noChangeArrowheads="1"/>
          </p:cNvPicPr>
          <p:nvPr/>
        </p:nvPicPr>
        <p:blipFill>
          <a:blip r:embed="rId4" cstate="print"/>
          <a:srcRect/>
          <a:stretch>
            <a:fillRect/>
          </a:stretch>
        </p:blipFill>
        <p:spPr bwMode="auto">
          <a:xfrm>
            <a:off x="304800" y="228600"/>
            <a:ext cx="2146300" cy="116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2400" dirty="0" smtClean="0"/>
              <a:t>3.deň:</a:t>
            </a:r>
            <a:endParaRPr lang="sk-SK" sz="2400" dirty="0"/>
          </a:p>
        </p:txBody>
      </p:sp>
      <p:sp>
        <p:nvSpPr>
          <p:cNvPr id="11269" name="Zástupný symbol obsahu 2"/>
          <p:cNvSpPr>
            <a:spLocks noGrp="1"/>
          </p:cNvSpPr>
          <p:nvPr>
            <p:ph idx="1"/>
          </p:nvPr>
        </p:nvSpPr>
        <p:spPr>
          <a:xfrm>
            <a:off x="381000" y="1676400"/>
            <a:ext cx="8037513" cy="4051300"/>
          </a:xfrm>
        </p:spPr>
        <p:txBody>
          <a:bodyPr/>
          <a:lstStyle/>
          <a:p>
            <a:r>
              <a:rPr lang="sk-SK" smtClean="0"/>
              <a:t>	Trasa:</a:t>
            </a:r>
          </a:p>
          <a:p>
            <a:r>
              <a:rPr lang="sk-SK" smtClean="0"/>
              <a:t>	</a:t>
            </a:r>
            <a:r>
              <a:rPr lang="sk-SK" smtClean="0">
                <a:solidFill>
                  <a:srgbClr val="0070C0"/>
                </a:solidFill>
              </a:rPr>
              <a:t>Ebensee (raňajky) – </a:t>
            </a:r>
            <a:r>
              <a:rPr lang="sk-SK" b="1" smtClean="0">
                <a:solidFill>
                  <a:srgbClr val="0070C0"/>
                </a:solidFill>
              </a:rPr>
              <a:t>Salzburg</a:t>
            </a:r>
            <a:r>
              <a:rPr lang="sk-SK" smtClean="0">
                <a:solidFill>
                  <a:srgbClr val="0070C0"/>
                </a:solidFill>
              </a:rPr>
              <a:t> (prehliadka centra mesta) – Bad Reichenhall – </a:t>
            </a:r>
            <a:r>
              <a:rPr lang="sk-SK" b="1" smtClean="0">
                <a:solidFill>
                  <a:srgbClr val="0070C0"/>
                </a:solidFill>
              </a:rPr>
              <a:t>Berchtesgaden (Königssee, tiesňava Wimbachklamm</a:t>
            </a:r>
            <a:r>
              <a:rPr lang="sk-SK" smtClean="0">
                <a:solidFill>
                  <a:srgbClr val="0070C0"/>
                </a:solidFill>
              </a:rPr>
              <a:t>) – Zell am See – </a:t>
            </a:r>
            <a:r>
              <a:rPr lang="sk-SK" b="1" smtClean="0">
                <a:solidFill>
                  <a:srgbClr val="0070C0"/>
                </a:solidFill>
              </a:rPr>
              <a:t>Bad Gastein</a:t>
            </a:r>
            <a:r>
              <a:rPr lang="sk-SK" smtClean="0">
                <a:solidFill>
                  <a:srgbClr val="0070C0"/>
                </a:solidFill>
              </a:rPr>
              <a:t> (vodopád, mesto)</a:t>
            </a:r>
            <a:r>
              <a:rPr lang="sk-SK" b="1" smtClean="0">
                <a:solidFill>
                  <a:srgbClr val="0070C0"/>
                </a:solidFill>
              </a:rPr>
              <a:t>– Böckstein</a:t>
            </a:r>
            <a:r>
              <a:rPr lang="sk-SK" smtClean="0">
                <a:solidFill>
                  <a:srgbClr val="0070C0"/>
                </a:solidFill>
              </a:rPr>
              <a:t> - </a:t>
            </a:r>
            <a:r>
              <a:rPr lang="sk-SK" b="1" smtClean="0">
                <a:solidFill>
                  <a:srgbClr val="0070C0"/>
                </a:solidFill>
              </a:rPr>
              <a:t>Bad Gastein </a:t>
            </a:r>
            <a:r>
              <a:rPr lang="sk-SK" smtClean="0">
                <a:solidFill>
                  <a:srgbClr val="0070C0"/>
                </a:solidFill>
              </a:rPr>
              <a:t>(nocľah, večera)</a:t>
            </a:r>
          </a:p>
        </p:txBody>
      </p:sp>
      <p:sp>
        <p:nvSpPr>
          <p:cNvPr id="11270" name="Zástupný symbol čísla snímky 3"/>
          <p:cNvSpPr>
            <a:spLocks noGrp="1"/>
          </p:cNvSpPr>
          <p:nvPr>
            <p:ph type="sldNum" sz="quarter" idx="11"/>
          </p:nvPr>
        </p:nvSpPr>
        <p:spPr>
          <a:noFill/>
        </p:spPr>
        <p:txBody>
          <a:bodyPr/>
          <a:lstStyle/>
          <a:p>
            <a:r>
              <a:rPr lang="en-US" smtClean="0"/>
              <a:t>Page </a:t>
            </a:r>
            <a:fld id="{1063A63F-40BD-4E22-9599-16A6169464C5}" type="slidenum">
              <a:rPr lang="en-US" smtClean="0"/>
              <a:pPr/>
              <a:t>24</a:t>
            </a:fld>
            <a:endParaRPr lang="en-US" smtClean="0"/>
          </a:p>
        </p:txBody>
      </p:sp>
      <p:pic>
        <p:nvPicPr>
          <p:cNvPr id="11271" name="Picture 11" descr="Jazero Königssee"/>
          <p:cNvPicPr>
            <a:picLocks noChangeAspect="1" noChangeArrowheads="1"/>
          </p:cNvPicPr>
          <p:nvPr/>
        </p:nvPicPr>
        <p:blipFill>
          <a:blip r:embed="rId3" cstate="print"/>
          <a:srcRect/>
          <a:stretch>
            <a:fillRect/>
          </a:stretch>
        </p:blipFill>
        <p:spPr bwMode="auto">
          <a:xfrm>
            <a:off x="1447800" y="4191000"/>
            <a:ext cx="1344613" cy="925513"/>
          </a:xfrm>
          <a:prstGeom prst="rect">
            <a:avLst/>
          </a:prstGeom>
          <a:noFill/>
          <a:ln w="9525">
            <a:noFill/>
            <a:miter lim="800000"/>
            <a:headEnd/>
            <a:tailEnd/>
          </a:ln>
        </p:spPr>
      </p:pic>
      <p:pic>
        <p:nvPicPr>
          <p:cNvPr id="11272" name="Picture 9" descr="wimbachklamm"/>
          <p:cNvPicPr>
            <a:picLocks noChangeAspect="1" noChangeArrowheads="1"/>
          </p:cNvPicPr>
          <p:nvPr/>
        </p:nvPicPr>
        <p:blipFill>
          <a:blip r:embed="rId4" cstate="print"/>
          <a:srcRect/>
          <a:stretch>
            <a:fillRect/>
          </a:stretch>
        </p:blipFill>
        <p:spPr bwMode="auto">
          <a:xfrm>
            <a:off x="2362200" y="4876800"/>
            <a:ext cx="914400" cy="1085850"/>
          </a:xfrm>
          <a:prstGeom prst="rect">
            <a:avLst/>
          </a:prstGeom>
          <a:noFill/>
          <a:ln w="9525">
            <a:noFill/>
            <a:miter lim="800000"/>
            <a:headEnd/>
            <a:tailEnd/>
          </a:ln>
        </p:spPr>
      </p:pic>
      <p:pic>
        <p:nvPicPr>
          <p:cNvPr id="11273" name="Picture 2"/>
          <p:cNvPicPr>
            <a:picLocks noChangeAspect="1" noChangeArrowheads="1"/>
          </p:cNvPicPr>
          <p:nvPr/>
        </p:nvPicPr>
        <p:blipFill>
          <a:blip r:embed="rId5" cstate="print"/>
          <a:srcRect/>
          <a:stretch>
            <a:fillRect/>
          </a:stretch>
        </p:blipFill>
        <p:spPr bwMode="auto">
          <a:xfrm>
            <a:off x="3200400" y="3505200"/>
            <a:ext cx="2952750" cy="2828925"/>
          </a:xfrm>
          <a:prstGeom prst="rect">
            <a:avLst/>
          </a:prstGeom>
          <a:noFill/>
          <a:ln w="9525">
            <a:noFill/>
            <a:miter lim="800000"/>
            <a:headEnd/>
            <a:tailEnd/>
          </a:ln>
        </p:spPr>
      </p:pic>
      <p:pic>
        <p:nvPicPr>
          <p:cNvPr id="11274" name="Picture 7" descr="salzburg"/>
          <p:cNvPicPr>
            <a:picLocks noChangeAspect="1" noChangeArrowheads="1"/>
          </p:cNvPicPr>
          <p:nvPr/>
        </p:nvPicPr>
        <p:blipFill>
          <a:blip r:embed="rId6" cstate="print"/>
          <a:srcRect/>
          <a:stretch>
            <a:fillRect/>
          </a:stretch>
        </p:blipFill>
        <p:spPr bwMode="auto">
          <a:xfrm>
            <a:off x="4267200" y="4114800"/>
            <a:ext cx="1349375" cy="963613"/>
          </a:xfrm>
          <a:prstGeom prst="rect">
            <a:avLst/>
          </a:prstGeom>
          <a:noFill/>
          <a:ln w="9525">
            <a:noFill/>
            <a:miter lim="800000"/>
            <a:headEnd/>
            <a:tailEnd/>
          </a:ln>
        </p:spPr>
      </p:pic>
      <p:pic>
        <p:nvPicPr>
          <p:cNvPr id="11275" name="Picture 8" descr="File:Bad Reichenhall Alte Saline retouched.jpg"/>
          <p:cNvPicPr>
            <a:picLocks noChangeAspect="1" noChangeArrowheads="1"/>
          </p:cNvPicPr>
          <p:nvPr/>
        </p:nvPicPr>
        <p:blipFill>
          <a:blip r:embed="rId7" cstate="print"/>
          <a:srcRect/>
          <a:stretch>
            <a:fillRect/>
          </a:stretch>
        </p:blipFill>
        <p:spPr bwMode="auto">
          <a:xfrm>
            <a:off x="2286000" y="3505200"/>
            <a:ext cx="1228725" cy="873125"/>
          </a:xfrm>
          <a:prstGeom prst="rect">
            <a:avLst/>
          </a:prstGeom>
          <a:noFill/>
          <a:ln w="9525">
            <a:noFill/>
            <a:miter lim="800000"/>
            <a:headEnd/>
            <a:tailEnd/>
          </a:ln>
        </p:spPr>
      </p:pic>
      <p:graphicFrame>
        <p:nvGraphicFramePr>
          <p:cNvPr id="11266" name="Object 8"/>
          <p:cNvGraphicFramePr>
            <a:graphicFrameLocks noChangeAspect="1"/>
          </p:cNvGraphicFramePr>
          <p:nvPr/>
        </p:nvGraphicFramePr>
        <p:xfrm>
          <a:off x="4572000" y="5334000"/>
          <a:ext cx="1076325" cy="830263"/>
        </p:xfrm>
        <a:graphic>
          <a:graphicData uri="http://schemas.openxmlformats.org/presentationml/2006/ole">
            <p:oleObj spid="_x0000_s11266" name="Bitová mapa" r:id="rId8" imgW="5563377" imgH="4285714" progId="PBrush">
              <p:embed/>
            </p:oleObj>
          </a:graphicData>
        </a:graphic>
      </p:graphicFrame>
      <p:graphicFrame>
        <p:nvGraphicFramePr>
          <p:cNvPr id="11267" name="Object 9"/>
          <p:cNvGraphicFramePr>
            <a:graphicFrameLocks noChangeAspect="1"/>
          </p:cNvGraphicFramePr>
          <p:nvPr/>
        </p:nvGraphicFramePr>
        <p:xfrm>
          <a:off x="5791200" y="5181600"/>
          <a:ext cx="795338" cy="1181100"/>
        </p:xfrm>
        <a:graphic>
          <a:graphicData uri="http://schemas.openxmlformats.org/presentationml/2006/ole">
            <p:oleObj spid="_x0000_s11267" name="Bitová mapa" r:id="rId9" imgW="2591162" imgH="3847619" progId="PBrush">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sk-SK" sz="3600" dirty="0" smtClean="0"/>
              <a:t>Spolková krajina </a:t>
            </a:r>
            <a:r>
              <a:rPr lang="sk-SK" sz="3600" dirty="0" err="1" smtClean="0"/>
              <a:t>Salzbursko</a:t>
            </a:r>
            <a:r>
              <a:rPr lang="sk-SK" dirty="0" smtClean="0"/>
              <a:t/>
            </a:r>
            <a:br>
              <a:rPr lang="sk-SK" dirty="0" smtClean="0"/>
            </a:br>
            <a:endParaRPr lang="sk-SK" dirty="0"/>
          </a:p>
        </p:txBody>
      </p:sp>
      <p:sp>
        <p:nvSpPr>
          <p:cNvPr id="41987" name="Slide Number Placeholder 3"/>
          <p:cNvSpPr>
            <a:spLocks noGrp="1"/>
          </p:cNvSpPr>
          <p:nvPr>
            <p:ph type="sldNum" sz="quarter" idx="11"/>
          </p:nvPr>
        </p:nvSpPr>
        <p:spPr>
          <a:noFill/>
        </p:spPr>
        <p:txBody>
          <a:bodyPr/>
          <a:lstStyle/>
          <a:p>
            <a:r>
              <a:rPr lang="en-US" smtClean="0"/>
              <a:t>Page </a:t>
            </a:r>
            <a:fld id="{A7B8743C-7DD3-47E1-AE0E-C3B952028872}" type="slidenum">
              <a:rPr lang="en-US" smtClean="0"/>
              <a:pPr/>
              <a:t>25</a:t>
            </a:fld>
            <a:endParaRPr lang="en-US" smtClean="0"/>
          </a:p>
        </p:txBody>
      </p:sp>
      <p:pic>
        <p:nvPicPr>
          <p:cNvPr id="41988" name="Picture 5"/>
          <p:cNvPicPr>
            <a:picLocks noGrp="1" noChangeAspect="1" noChangeArrowheads="1"/>
          </p:cNvPicPr>
          <p:nvPr>
            <p:ph idx="1"/>
          </p:nvPr>
        </p:nvPicPr>
        <p:blipFill>
          <a:blip r:embed="rId2" cstate="print"/>
          <a:srcRect/>
          <a:stretch>
            <a:fillRect/>
          </a:stretch>
        </p:blipFill>
        <p:spPr>
          <a:xfrm>
            <a:off x="838200" y="1676400"/>
            <a:ext cx="7429500" cy="3927475"/>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Salzburg</a:t>
            </a:r>
            <a:endParaRPr lang="sk-SK" sz="3600" dirty="0"/>
          </a:p>
        </p:txBody>
      </p:sp>
      <p:sp>
        <p:nvSpPr>
          <p:cNvPr id="12292" name="Zástupný symbol obsahu 2"/>
          <p:cNvSpPr>
            <a:spLocks noGrp="1"/>
          </p:cNvSpPr>
          <p:nvPr>
            <p:ph sz="half" idx="1"/>
          </p:nvPr>
        </p:nvSpPr>
        <p:spPr>
          <a:xfrm>
            <a:off x="477838" y="1485900"/>
            <a:ext cx="3941762" cy="2552700"/>
          </a:xfrm>
        </p:spPr>
        <p:txBody>
          <a:bodyPr/>
          <a:lstStyle/>
          <a:p>
            <a:pPr marL="0" indent="0"/>
            <a:endParaRPr lang="sk-SK" smtClean="0"/>
          </a:p>
        </p:txBody>
      </p:sp>
      <p:sp>
        <p:nvSpPr>
          <p:cNvPr id="12293" name="Zástupný symbol obsahu 3"/>
          <p:cNvSpPr>
            <a:spLocks noGrp="1"/>
          </p:cNvSpPr>
          <p:nvPr>
            <p:ph sz="half" idx="2"/>
          </p:nvPr>
        </p:nvSpPr>
        <p:spPr>
          <a:xfrm>
            <a:off x="4572000" y="1219200"/>
            <a:ext cx="3943350" cy="2819400"/>
          </a:xfrm>
        </p:spPr>
        <p:txBody>
          <a:bodyPr/>
          <a:lstStyle/>
          <a:p>
            <a:pPr marL="0" indent="0" algn="r">
              <a:buFont typeface="Wingdings" pitchFamily="2" charset="2"/>
              <a:buChar char="Ø"/>
            </a:pPr>
            <a:r>
              <a:rPr lang="sk-SK" sz="2000" smtClean="0"/>
              <a:t> Salzburg je  od roku 1802 hlavným mestom spolkovej krajiny Salzbursko</a:t>
            </a:r>
          </a:p>
          <a:p>
            <a:pPr marL="0" indent="0" algn="r">
              <a:buFont typeface="Wingdings" pitchFamily="2" charset="2"/>
              <a:buChar char="Ø"/>
            </a:pPr>
            <a:r>
              <a:rPr lang="sk-SK" sz="2000" smtClean="0"/>
              <a:t> je to štvrté najväčšie mesto Rakúska</a:t>
            </a:r>
          </a:p>
          <a:p>
            <a:pPr marL="0" indent="0" algn="r">
              <a:buFont typeface="Wingdings" pitchFamily="2" charset="2"/>
              <a:buChar char="Ø"/>
            </a:pPr>
            <a:r>
              <a:rPr lang="sk-SK" sz="2000" smtClean="0"/>
              <a:t> pre množstvo zachovaných historických pamiatok aj Rímom severu</a:t>
            </a:r>
          </a:p>
        </p:txBody>
      </p:sp>
      <p:sp>
        <p:nvSpPr>
          <p:cNvPr id="12294" name="Zástupný symbol čísla snímky 4"/>
          <p:cNvSpPr>
            <a:spLocks noGrp="1"/>
          </p:cNvSpPr>
          <p:nvPr>
            <p:ph type="sldNum" sz="quarter" idx="11"/>
          </p:nvPr>
        </p:nvSpPr>
        <p:spPr>
          <a:noFill/>
        </p:spPr>
        <p:txBody>
          <a:bodyPr/>
          <a:lstStyle/>
          <a:p>
            <a:r>
              <a:rPr lang="en-US" smtClean="0"/>
              <a:t>Page </a:t>
            </a:r>
            <a:fld id="{530D7776-B04A-467E-95D5-DB71EAB07AE5}" type="slidenum">
              <a:rPr lang="en-US" smtClean="0"/>
              <a:pPr/>
              <a:t>26</a:t>
            </a:fld>
            <a:endParaRPr lang="en-US" smtClean="0"/>
          </a:p>
        </p:txBody>
      </p:sp>
      <p:pic>
        <p:nvPicPr>
          <p:cNvPr id="12295" name="Picture 6"/>
          <p:cNvPicPr>
            <a:picLocks noChangeAspect="1" noChangeArrowheads="1"/>
          </p:cNvPicPr>
          <p:nvPr/>
        </p:nvPicPr>
        <p:blipFill>
          <a:blip r:embed="rId3" cstate="print"/>
          <a:srcRect/>
          <a:stretch>
            <a:fillRect/>
          </a:stretch>
        </p:blipFill>
        <p:spPr bwMode="auto">
          <a:xfrm>
            <a:off x="304800" y="228600"/>
            <a:ext cx="1854200" cy="1023938"/>
          </a:xfrm>
          <a:prstGeom prst="rect">
            <a:avLst/>
          </a:prstGeom>
          <a:noFill/>
          <a:ln w="9525">
            <a:noFill/>
            <a:miter lim="800000"/>
            <a:headEnd/>
            <a:tailEnd/>
          </a:ln>
        </p:spPr>
      </p:pic>
      <p:sp>
        <p:nvSpPr>
          <p:cNvPr id="1229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2290" name="Object 8"/>
          <p:cNvGraphicFramePr>
            <a:graphicFrameLocks noChangeAspect="1"/>
          </p:cNvGraphicFramePr>
          <p:nvPr/>
        </p:nvGraphicFramePr>
        <p:xfrm>
          <a:off x="3048000" y="2286000"/>
          <a:ext cx="1328738" cy="1619250"/>
        </p:xfrm>
        <a:graphic>
          <a:graphicData uri="http://schemas.openxmlformats.org/presentationml/2006/ole">
            <p:oleObj spid="_x0000_s12290" name="Bitová mapa" r:id="rId4" imgW="2266667" imgH="2762636" progId="PBrush">
              <p:embed/>
            </p:oleObj>
          </a:graphicData>
        </a:graphic>
      </p:graphicFrame>
      <p:pic>
        <p:nvPicPr>
          <p:cNvPr id="12297" name="Picture 7" descr="salzburg"/>
          <p:cNvPicPr>
            <a:picLocks noChangeAspect="1" noChangeArrowheads="1"/>
          </p:cNvPicPr>
          <p:nvPr/>
        </p:nvPicPr>
        <p:blipFill>
          <a:blip r:embed="rId5" cstate="print"/>
          <a:srcRect/>
          <a:stretch>
            <a:fillRect/>
          </a:stretch>
        </p:blipFill>
        <p:spPr bwMode="auto">
          <a:xfrm>
            <a:off x="457200" y="1447800"/>
            <a:ext cx="2873375" cy="2052638"/>
          </a:xfrm>
          <a:prstGeom prst="rect">
            <a:avLst/>
          </a:prstGeom>
          <a:noFill/>
          <a:ln w="9525">
            <a:noFill/>
            <a:miter lim="800000"/>
            <a:headEnd/>
            <a:tailEnd/>
          </a:ln>
        </p:spPr>
      </p:pic>
      <p:sp>
        <p:nvSpPr>
          <p:cNvPr id="12298" name="Obdĺžnik 10"/>
          <p:cNvSpPr>
            <a:spLocks noChangeArrowheads="1"/>
          </p:cNvSpPr>
          <p:nvPr/>
        </p:nvSpPr>
        <p:spPr bwMode="auto">
          <a:xfrm>
            <a:off x="533400" y="4191000"/>
            <a:ext cx="8229600" cy="1631950"/>
          </a:xfrm>
          <a:prstGeom prst="rect">
            <a:avLst/>
          </a:prstGeom>
          <a:noFill/>
          <a:ln w="9525">
            <a:noFill/>
            <a:miter lim="800000"/>
            <a:headEnd/>
            <a:tailEnd/>
          </a:ln>
        </p:spPr>
        <p:txBody>
          <a:bodyPr>
            <a:spAutoFit/>
          </a:bodyPr>
          <a:lstStyle/>
          <a:p>
            <a:pPr algn="r">
              <a:buFont typeface="Wingdings" pitchFamily="2" charset="2"/>
              <a:buChar char="Ø"/>
            </a:pPr>
            <a:r>
              <a:rPr lang="sk-SK" sz="2000" b="0">
                <a:solidFill>
                  <a:schemeClr val="tx1"/>
                </a:solidFill>
              </a:rPr>
              <a:t> historické mestské jadro bolo v roku 1996 zapísané do Zoznamu svetového dedičstva UNESCO</a:t>
            </a:r>
          </a:p>
          <a:p>
            <a:pPr algn="r">
              <a:buFont typeface="Wingdings" pitchFamily="2" charset="2"/>
              <a:buChar char="Ø"/>
            </a:pPr>
            <a:r>
              <a:rPr lang="sk-SK" sz="2000" b="0" i="1">
                <a:solidFill>
                  <a:schemeClr val="tx1"/>
                </a:solidFill>
              </a:rPr>
              <a:t> </a:t>
            </a:r>
            <a:r>
              <a:rPr lang="sk-SK" sz="2000" b="0">
                <a:solidFill>
                  <a:schemeClr val="tx1"/>
                </a:solidFill>
              </a:rPr>
              <a:t>mesto sa preslávilo aj ako rodisko W. A. Mozarta, na počesť ktorého sa tu koná každoročne svetoznámy hudobný festival –jedna z najvýznamnejších hudobných atrakcií Európy </a:t>
            </a:r>
            <a:r>
              <a:rPr lang="sk-SK" sz="2000" b="0" i="1">
                <a:solidFill>
                  <a:schemeClr val="tx1"/>
                </a:solidFill>
              </a:rPr>
              <a:t> </a:t>
            </a:r>
            <a:endParaRPr lang="sk-SK" sz="2000" b="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037513" cy="838200"/>
          </a:xfrm>
        </p:spPr>
        <p:txBody>
          <a:bodyPr/>
          <a:lstStyle/>
          <a:p>
            <a:pPr algn="l">
              <a:defRPr/>
            </a:pPr>
            <a:r>
              <a:rPr lang="sk-SK" sz="3600" dirty="0" smtClean="0"/>
              <a:t>Spolková krajina</a:t>
            </a:r>
            <a:br>
              <a:rPr lang="sk-SK" sz="3600" dirty="0" smtClean="0"/>
            </a:br>
            <a:r>
              <a:rPr lang="sk-SK" sz="3600" dirty="0" smtClean="0"/>
              <a:t> Bavorsko</a:t>
            </a:r>
            <a:endParaRPr lang="sk-SK" sz="3600" dirty="0"/>
          </a:p>
        </p:txBody>
      </p:sp>
      <p:sp>
        <p:nvSpPr>
          <p:cNvPr id="43011" name="Zástupný symbol čísla snímky 3"/>
          <p:cNvSpPr>
            <a:spLocks noGrp="1"/>
          </p:cNvSpPr>
          <p:nvPr>
            <p:ph type="sldNum" sz="quarter" idx="11"/>
          </p:nvPr>
        </p:nvSpPr>
        <p:spPr>
          <a:noFill/>
        </p:spPr>
        <p:txBody>
          <a:bodyPr/>
          <a:lstStyle/>
          <a:p>
            <a:r>
              <a:rPr lang="en-US" smtClean="0"/>
              <a:t>Page </a:t>
            </a:r>
            <a:fld id="{76167547-7092-4EFE-BC2C-469F9F3BD787}" type="slidenum">
              <a:rPr lang="en-US" smtClean="0"/>
              <a:pPr/>
              <a:t>27</a:t>
            </a:fld>
            <a:endParaRPr lang="en-US" smtClean="0"/>
          </a:p>
        </p:txBody>
      </p:sp>
      <p:sp>
        <p:nvSpPr>
          <p:cNvPr id="43012" name="Zástupný symbol obsahu 5"/>
          <p:cNvSpPr>
            <a:spLocks noGrp="1"/>
          </p:cNvSpPr>
          <p:nvPr>
            <p:ph idx="1"/>
          </p:nvPr>
        </p:nvSpPr>
        <p:spPr/>
        <p:txBody>
          <a:bodyPr/>
          <a:lstStyle/>
          <a:p>
            <a:endParaRPr lang="sk-SK" smtClean="0"/>
          </a:p>
        </p:txBody>
      </p:sp>
      <p:pic>
        <p:nvPicPr>
          <p:cNvPr id="43013" name="Picture 3"/>
          <p:cNvPicPr>
            <a:picLocks noChangeAspect="1" noChangeArrowheads="1"/>
          </p:cNvPicPr>
          <p:nvPr/>
        </p:nvPicPr>
        <p:blipFill>
          <a:blip r:embed="rId2" cstate="print"/>
          <a:srcRect/>
          <a:stretch>
            <a:fillRect/>
          </a:stretch>
        </p:blipFill>
        <p:spPr bwMode="auto">
          <a:xfrm>
            <a:off x="4648200" y="762000"/>
            <a:ext cx="4144963" cy="534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Bad</a:t>
            </a:r>
            <a:r>
              <a:rPr lang="sk-SK" sz="3600" dirty="0" smtClean="0"/>
              <a:t> </a:t>
            </a:r>
            <a:r>
              <a:rPr lang="sk-SK" sz="3600" dirty="0" err="1" smtClean="0"/>
              <a:t>Reichenhall</a:t>
            </a:r>
            <a:endParaRPr lang="sk-SK" sz="3600" dirty="0"/>
          </a:p>
        </p:txBody>
      </p:sp>
      <p:sp>
        <p:nvSpPr>
          <p:cNvPr id="44035" name="Zástupný symbol obsahu 2"/>
          <p:cNvSpPr>
            <a:spLocks noGrp="1"/>
          </p:cNvSpPr>
          <p:nvPr>
            <p:ph sz="half" idx="1"/>
          </p:nvPr>
        </p:nvSpPr>
        <p:spPr/>
        <p:txBody>
          <a:bodyPr/>
          <a:lstStyle/>
          <a:p>
            <a:pPr marL="0" indent="0"/>
            <a:endParaRPr lang="sk-SK" smtClean="0"/>
          </a:p>
        </p:txBody>
      </p:sp>
      <p:sp>
        <p:nvSpPr>
          <p:cNvPr id="44036" name="Zástupný symbol obsahu 3"/>
          <p:cNvSpPr>
            <a:spLocks noGrp="1"/>
          </p:cNvSpPr>
          <p:nvPr>
            <p:ph sz="half" idx="2"/>
          </p:nvPr>
        </p:nvSpPr>
        <p:spPr>
          <a:xfrm>
            <a:off x="3581400" y="1485900"/>
            <a:ext cx="4933950" cy="4051300"/>
          </a:xfrm>
        </p:spPr>
        <p:txBody>
          <a:bodyPr/>
          <a:lstStyle/>
          <a:p>
            <a:pPr marL="0" indent="0" algn="r">
              <a:buFont typeface="Wingdings" pitchFamily="2" charset="2"/>
              <a:buChar char="Ø"/>
            </a:pPr>
            <a:r>
              <a:rPr lang="sk-SK" sz="2000" smtClean="0"/>
              <a:t> Bad Reichenhall je kúpeľné mesto a centrum v  Berchtengadenskom okrese</a:t>
            </a:r>
          </a:p>
          <a:p>
            <a:pPr marL="0" indent="0" algn="r">
              <a:buFont typeface="Wingdings" pitchFamily="2" charset="2"/>
              <a:buChar char="Ø"/>
            </a:pPr>
            <a:r>
              <a:rPr lang="sk-SK" sz="2000" smtClean="0"/>
              <a:t> má prekrásne starodávne jadro -  Radničné námestie, Starý solivar s Múzeom soli, Hrad Gruttenstein a rôznorodé liečebné zariadenia</a:t>
            </a:r>
          </a:p>
          <a:p>
            <a:pPr marL="0" indent="0" algn="r">
              <a:buFont typeface="Wingdings" pitchFamily="2" charset="2"/>
              <a:buChar char="Ø"/>
            </a:pPr>
            <a:r>
              <a:rPr lang="sk-SK" sz="2000" smtClean="0"/>
              <a:t> veľmi obľúbená je 2,7 km dlhá pešia zóna s viac než 330 obchodmi nachádzajúca sa v srdci mesta</a:t>
            </a:r>
          </a:p>
          <a:p>
            <a:pPr marL="0" indent="0" algn="r">
              <a:buFont typeface="Wingdings" pitchFamily="2" charset="2"/>
              <a:buChar char="Ø"/>
            </a:pPr>
            <a:r>
              <a:rPr lang="sk-SK" sz="2000" smtClean="0"/>
              <a:t> lákadlom mesta sú termálne kúpele Rupertus Therme</a:t>
            </a:r>
          </a:p>
          <a:p>
            <a:pPr marL="0" indent="0" algn="r">
              <a:buFont typeface="Wingdings" pitchFamily="2" charset="2"/>
              <a:buChar char="Ø"/>
            </a:pPr>
            <a:r>
              <a:rPr lang="sk-SK" sz="2000" smtClean="0"/>
              <a:t> Predigtstuhlbahn – je  najstaršia, pôvodne zachovaná lanovka na svete </a:t>
            </a:r>
          </a:p>
          <a:p>
            <a:pPr marL="0" indent="0"/>
            <a:r>
              <a:rPr lang="sk-SK" sz="2000" smtClean="0"/>
              <a:t> </a:t>
            </a:r>
          </a:p>
        </p:txBody>
      </p:sp>
      <p:sp>
        <p:nvSpPr>
          <p:cNvPr id="44037" name="Zástupný symbol čísla snímky 4"/>
          <p:cNvSpPr>
            <a:spLocks noGrp="1"/>
          </p:cNvSpPr>
          <p:nvPr>
            <p:ph type="sldNum" sz="quarter" idx="11"/>
          </p:nvPr>
        </p:nvSpPr>
        <p:spPr>
          <a:noFill/>
        </p:spPr>
        <p:txBody>
          <a:bodyPr/>
          <a:lstStyle/>
          <a:p>
            <a:r>
              <a:rPr lang="en-US" smtClean="0"/>
              <a:t>Page </a:t>
            </a:r>
            <a:fld id="{93EA0D02-4DAC-4C75-A375-163E51B3A616}" type="slidenum">
              <a:rPr lang="en-US" smtClean="0"/>
              <a:pPr/>
              <a:t>28</a:t>
            </a:fld>
            <a:endParaRPr lang="en-US" smtClean="0"/>
          </a:p>
        </p:txBody>
      </p:sp>
      <p:pic>
        <p:nvPicPr>
          <p:cNvPr id="44038" name="Picture 6"/>
          <p:cNvPicPr>
            <a:picLocks noChangeAspect="1" noChangeArrowheads="1"/>
          </p:cNvPicPr>
          <p:nvPr/>
        </p:nvPicPr>
        <p:blipFill>
          <a:blip r:embed="rId2" cstate="print"/>
          <a:srcRect/>
          <a:stretch>
            <a:fillRect/>
          </a:stretch>
        </p:blipFill>
        <p:spPr bwMode="auto">
          <a:xfrm>
            <a:off x="304800" y="152400"/>
            <a:ext cx="1241425" cy="1479550"/>
          </a:xfrm>
          <a:prstGeom prst="rect">
            <a:avLst/>
          </a:prstGeom>
          <a:noFill/>
          <a:ln w="9525">
            <a:noFill/>
            <a:miter lim="800000"/>
            <a:headEnd/>
            <a:tailEnd/>
          </a:ln>
        </p:spPr>
      </p:pic>
      <p:pic>
        <p:nvPicPr>
          <p:cNvPr id="44039" name="Picture 7" descr="bad-reichenhall-main"/>
          <p:cNvPicPr>
            <a:picLocks noChangeAspect="1" noChangeArrowheads="1"/>
          </p:cNvPicPr>
          <p:nvPr/>
        </p:nvPicPr>
        <p:blipFill>
          <a:blip r:embed="rId3" cstate="print"/>
          <a:srcRect/>
          <a:stretch>
            <a:fillRect/>
          </a:stretch>
        </p:blipFill>
        <p:spPr bwMode="auto">
          <a:xfrm>
            <a:off x="381000" y="1752600"/>
            <a:ext cx="2906713" cy="2182813"/>
          </a:xfrm>
          <a:prstGeom prst="rect">
            <a:avLst/>
          </a:prstGeom>
          <a:noFill/>
          <a:ln w="9525">
            <a:noFill/>
            <a:miter lim="800000"/>
            <a:headEnd/>
            <a:tailEnd/>
          </a:ln>
        </p:spPr>
      </p:pic>
      <p:pic>
        <p:nvPicPr>
          <p:cNvPr id="44040" name="Picture 8" descr="File:Bad Reichenhall Alte Saline retouched.jpg"/>
          <p:cNvPicPr>
            <a:picLocks noChangeAspect="1" noChangeArrowheads="1"/>
          </p:cNvPicPr>
          <p:nvPr/>
        </p:nvPicPr>
        <p:blipFill>
          <a:blip r:embed="rId4" cstate="print"/>
          <a:srcRect/>
          <a:stretch>
            <a:fillRect/>
          </a:stretch>
        </p:blipFill>
        <p:spPr bwMode="auto">
          <a:xfrm>
            <a:off x="381000" y="4038600"/>
            <a:ext cx="2881313" cy="204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4800"/>
            <a:ext cx="8037513" cy="838200"/>
          </a:xfrm>
        </p:spPr>
        <p:txBody>
          <a:bodyPr/>
          <a:lstStyle/>
          <a:p>
            <a:pPr algn="r">
              <a:defRPr/>
            </a:pPr>
            <a:r>
              <a:rPr lang="sk-SK" sz="3600" dirty="0" smtClean="0"/>
              <a:t>Lokalita: Národný park </a:t>
            </a:r>
            <a:r>
              <a:rPr lang="sk-SK" sz="3600" dirty="0" err="1" smtClean="0"/>
              <a:t>Berchtesgaden</a:t>
            </a:r>
            <a:endParaRPr lang="sk-SK" sz="3600" dirty="0"/>
          </a:p>
        </p:txBody>
      </p:sp>
      <p:sp>
        <p:nvSpPr>
          <p:cNvPr id="45059" name="Zástupný symbol obsahu 2"/>
          <p:cNvSpPr>
            <a:spLocks noGrp="1"/>
          </p:cNvSpPr>
          <p:nvPr>
            <p:ph sz="half" idx="1"/>
          </p:nvPr>
        </p:nvSpPr>
        <p:spPr/>
        <p:txBody>
          <a:bodyPr/>
          <a:lstStyle/>
          <a:p>
            <a:pPr marL="0" indent="0"/>
            <a:endParaRPr lang="sk-SK" smtClean="0"/>
          </a:p>
        </p:txBody>
      </p:sp>
      <p:sp>
        <p:nvSpPr>
          <p:cNvPr id="45060" name="Zástupný symbol obsahu 3"/>
          <p:cNvSpPr>
            <a:spLocks noGrp="1"/>
          </p:cNvSpPr>
          <p:nvPr>
            <p:ph sz="half" idx="2"/>
          </p:nvPr>
        </p:nvSpPr>
        <p:spPr>
          <a:xfrm>
            <a:off x="3200400" y="1485900"/>
            <a:ext cx="5314950" cy="4051300"/>
          </a:xfrm>
        </p:spPr>
        <p:txBody>
          <a:bodyPr/>
          <a:lstStyle/>
          <a:p>
            <a:pPr marL="0" indent="0" algn="r">
              <a:buFont typeface="Wingdings" pitchFamily="2" charset="2"/>
              <a:buChar char="Ø"/>
            </a:pPr>
            <a:r>
              <a:rPr lang="sk-SK" sz="2000" smtClean="0"/>
              <a:t> NP Berchtesgaden sa nachádza sa v hornatej oblasti na hraniciach medzi Nemeckom a Rakúskom</a:t>
            </a:r>
          </a:p>
          <a:p>
            <a:pPr marL="0" indent="0" algn="r">
              <a:buFont typeface="Wingdings" pitchFamily="2" charset="2"/>
              <a:buChar char="Ø"/>
            </a:pPr>
            <a:r>
              <a:rPr lang="sk-SK" sz="2000" smtClean="0"/>
              <a:t> mohutná hradba Berchtesgadenských Álp je zložená predovšetkým z vápencov a dolomitov</a:t>
            </a:r>
          </a:p>
          <a:p>
            <a:pPr marL="0" indent="0" algn="r">
              <a:buFont typeface="Wingdings" pitchFamily="2" charset="2"/>
              <a:buChar char="Ø"/>
            </a:pPr>
            <a:r>
              <a:rPr lang="sk-SK" sz="2000" smtClean="0"/>
              <a:t> čnie vysoko nad dolinami riek Salzach a Saalach</a:t>
            </a:r>
          </a:p>
          <a:p>
            <a:pPr marL="0" indent="0" algn="r">
              <a:buFont typeface="Wingdings" pitchFamily="2" charset="2"/>
              <a:buChar char="Ø"/>
            </a:pPr>
            <a:r>
              <a:rPr lang="sk-SK" sz="2000" smtClean="0"/>
              <a:t>v centre parku sa nachádza  veľké jazero Kӧnigssee</a:t>
            </a:r>
          </a:p>
          <a:p>
            <a:pPr marL="0" indent="0" algn="r">
              <a:buFont typeface="Wingdings" pitchFamily="2" charset="2"/>
              <a:buChar char="Ø"/>
            </a:pPr>
            <a:r>
              <a:rPr lang="sk-SK" sz="2000" smtClean="0"/>
              <a:t>západne od jazera je masív Watzmann (2713 m ), tretí najvyšší horský masív v Nemecku a údolie Wimbachtal</a:t>
            </a:r>
          </a:p>
        </p:txBody>
      </p:sp>
      <p:sp>
        <p:nvSpPr>
          <p:cNvPr id="45061" name="Zástupný symbol čísla snímky 4"/>
          <p:cNvSpPr>
            <a:spLocks noGrp="1"/>
          </p:cNvSpPr>
          <p:nvPr>
            <p:ph type="sldNum" sz="quarter" idx="11"/>
          </p:nvPr>
        </p:nvSpPr>
        <p:spPr>
          <a:noFill/>
        </p:spPr>
        <p:txBody>
          <a:bodyPr/>
          <a:lstStyle/>
          <a:p>
            <a:r>
              <a:rPr lang="en-US" smtClean="0"/>
              <a:t>Page </a:t>
            </a:r>
            <a:fld id="{36FBCA00-7299-4868-9A54-3C66F8DFD381}" type="slidenum">
              <a:rPr lang="en-US" smtClean="0"/>
              <a:pPr/>
              <a:t>29</a:t>
            </a:fld>
            <a:endParaRPr lang="en-US" smtClean="0"/>
          </a:p>
        </p:txBody>
      </p:sp>
      <p:pic>
        <p:nvPicPr>
          <p:cNvPr id="45062" name="Picture 6"/>
          <p:cNvPicPr>
            <a:picLocks noChangeAspect="1" noChangeArrowheads="1"/>
          </p:cNvPicPr>
          <p:nvPr/>
        </p:nvPicPr>
        <p:blipFill>
          <a:blip r:embed="rId2" cstate="print"/>
          <a:srcRect/>
          <a:stretch>
            <a:fillRect/>
          </a:stretch>
        </p:blipFill>
        <p:spPr bwMode="auto">
          <a:xfrm>
            <a:off x="533400" y="152400"/>
            <a:ext cx="1120775" cy="1349375"/>
          </a:xfrm>
          <a:prstGeom prst="rect">
            <a:avLst/>
          </a:prstGeom>
          <a:noFill/>
          <a:ln w="9525">
            <a:noFill/>
            <a:miter lim="800000"/>
            <a:headEnd/>
            <a:tailEnd/>
          </a:ln>
        </p:spPr>
      </p:pic>
      <p:pic>
        <p:nvPicPr>
          <p:cNvPr id="45063" name="Picture 10" descr="Watzmann-Ostwand"/>
          <p:cNvPicPr>
            <a:picLocks noChangeAspect="1" noChangeArrowheads="1"/>
          </p:cNvPicPr>
          <p:nvPr/>
        </p:nvPicPr>
        <p:blipFill>
          <a:blip r:embed="rId3" cstate="print"/>
          <a:srcRect/>
          <a:stretch>
            <a:fillRect/>
          </a:stretch>
        </p:blipFill>
        <p:spPr bwMode="auto">
          <a:xfrm>
            <a:off x="228600" y="1600200"/>
            <a:ext cx="2846388" cy="1889125"/>
          </a:xfrm>
          <a:prstGeom prst="rect">
            <a:avLst/>
          </a:prstGeom>
          <a:noFill/>
          <a:ln w="9525">
            <a:noFill/>
            <a:miter lim="800000"/>
            <a:headEnd/>
            <a:tailEnd/>
          </a:ln>
        </p:spPr>
      </p:pic>
      <p:pic>
        <p:nvPicPr>
          <p:cNvPr id="45064" name="Picture 11" descr="Jazero Königssee"/>
          <p:cNvPicPr>
            <a:picLocks noChangeAspect="1" noChangeArrowheads="1"/>
          </p:cNvPicPr>
          <p:nvPr/>
        </p:nvPicPr>
        <p:blipFill>
          <a:blip r:embed="rId4" cstate="print"/>
          <a:srcRect/>
          <a:stretch>
            <a:fillRect/>
          </a:stretch>
        </p:blipFill>
        <p:spPr bwMode="auto">
          <a:xfrm>
            <a:off x="228600" y="3733800"/>
            <a:ext cx="2846388" cy="195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037513" cy="838200"/>
          </a:xfrm>
        </p:spPr>
        <p:txBody>
          <a:bodyPr/>
          <a:lstStyle/>
          <a:p>
            <a:pPr algn="l">
              <a:defRPr/>
            </a:pPr>
            <a:r>
              <a:rPr lang="sk-SK" sz="3600" dirty="0" smtClean="0"/>
              <a:t> Nemecko                                         Rakúsko  </a:t>
            </a:r>
            <a:endParaRPr lang="sk-SK" sz="3600" dirty="0"/>
          </a:p>
        </p:txBody>
      </p:sp>
      <p:sp>
        <p:nvSpPr>
          <p:cNvPr id="28675" name="Zástupný symbol čísla snímky 4"/>
          <p:cNvSpPr>
            <a:spLocks noGrp="1"/>
          </p:cNvSpPr>
          <p:nvPr>
            <p:ph type="sldNum" sz="quarter" idx="11"/>
          </p:nvPr>
        </p:nvSpPr>
        <p:spPr>
          <a:noFill/>
        </p:spPr>
        <p:txBody>
          <a:bodyPr/>
          <a:lstStyle/>
          <a:p>
            <a:r>
              <a:rPr lang="en-US" smtClean="0"/>
              <a:t>Page </a:t>
            </a:r>
            <a:fld id="{D30AD7B8-6457-4E76-B6EF-F80C0A49C816}" type="slidenum">
              <a:rPr lang="en-US" smtClean="0"/>
              <a:pPr/>
              <a:t>3</a:t>
            </a:fld>
            <a:endParaRPr lang="en-US" smtClean="0"/>
          </a:p>
        </p:txBody>
      </p:sp>
      <p:pic>
        <p:nvPicPr>
          <p:cNvPr id="28676" name="Picture 2"/>
          <p:cNvPicPr>
            <a:picLocks noGrp="1" noChangeAspect="1" noChangeArrowheads="1"/>
          </p:cNvPicPr>
          <p:nvPr>
            <p:ph sz="half" idx="1"/>
          </p:nvPr>
        </p:nvPicPr>
        <p:blipFill>
          <a:blip r:embed="rId2" cstate="print"/>
          <a:srcRect/>
          <a:stretch>
            <a:fillRect/>
          </a:stretch>
        </p:blipFill>
        <p:spPr>
          <a:xfrm>
            <a:off x="533400" y="914400"/>
            <a:ext cx="3309938" cy="4051300"/>
          </a:xfrm>
          <a:noFill/>
        </p:spPr>
      </p:pic>
      <p:pic>
        <p:nvPicPr>
          <p:cNvPr id="28677" name="Picture 2"/>
          <p:cNvPicPr>
            <a:picLocks noGrp="1" noChangeAspect="1" noChangeArrowheads="1"/>
          </p:cNvPicPr>
          <p:nvPr>
            <p:ph sz="half" idx="2"/>
          </p:nvPr>
        </p:nvPicPr>
        <p:blipFill>
          <a:blip r:embed="rId3" cstate="print"/>
          <a:srcRect/>
          <a:stretch>
            <a:fillRect/>
          </a:stretch>
        </p:blipFill>
        <p:spPr>
          <a:xfrm>
            <a:off x="3322638" y="3276600"/>
            <a:ext cx="5821362" cy="2819400"/>
          </a:xfrm>
          <a:noFill/>
        </p:spPr>
      </p:pic>
      <p:sp>
        <p:nvSpPr>
          <p:cNvPr id="28678" name="Obdĺžnik 9"/>
          <p:cNvSpPr>
            <a:spLocks noChangeArrowheads="1"/>
          </p:cNvSpPr>
          <p:nvPr/>
        </p:nvSpPr>
        <p:spPr bwMode="auto">
          <a:xfrm>
            <a:off x="3962400" y="1143000"/>
            <a:ext cx="4572000" cy="1200150"/>
          </a:xfrm>
          <a:prstGeom prst="rect">
            <a:avLst/>
          </a:prstGeom>
          <a:noFill/>
          <a:ln w="9525">
            <a:noFill/>
            <a:miter lim="800000"/>
            <a:headEnd/>
            <a:tailEnd/>
          </a:ln>
        </p:spPr>
        <p:txBody>
          <a:bodyPr>
            <a:spAutoFit/>
          </a:bodyPr>
          <a:lstStyle/>
          <a:p>
            <a:pPr algn="r">
              <a:buFont typeface="Wingdings" pitchFamily="2" charset="2"/>
              <a:buChar char="Ø"/>
            </a:pPr>
            <a:r>
              <a:rPr lang="sk-SK" b="0">
                <a:solidFill>
                  <a:schemeClr val="tx1"/>
                </a:solidFill>
              </a:rPr>
              <a:t> Rakúsko je štát ležiaci v strednej Európe juhozápadne od Slovenska</a:t>
            </a:r>
            <a:endParaRPr lang="sk-SK"/>
          </a:p>
        </p:txBody>
      </p:sp>
      <p:sp>
        <p:nvSpPr>
          <p:cNvPr id="28679" name="Obdĺžnik 10"/>
          <p:cNvSpPr>
            <a:spLocks noChangeArrowheads="1"/>
          </p:cNvSpPr>
          <p:nvPr/>
        </p:nvSpPr>
        <p:spPr bwMode="auto">
          <a:xfrm>
            <a:off x="3810000" y="2286000"/>
            <a:ext cx="4572000" cy="1200150"/>
          </a:xfrm>
          <a:prstGeom prst="rect">
            <a:avLst/>
          </a:prstGeom>
          <a:noFill/>
          <a:ln w="9525">
            <a:noFill/>
            <a:miter lim="800000"/>
            <a:headEnd/>
            <a:tailEnd/>
          </a:ln>
        </p:spPr>
        <p:txBody>
          <a:bodyPr>
            <a:spAutoFit/>
          </a:bodyPr>
          <a:lstStyle/>
          <a:p>
            <a:pPr algn="r">
              <a:buFont typeface="Wingdings" pitchFamily="2" charset="2"/>
              <a:buChar char="Ø"/>
            </a:pPr>
            <a:r>
              <a:rPr lang="sk-SK" b="0">
                <a:solidFill>
                  <a:schemeClr val="tx1"/>
                </a:solidFill>
              </a:rPr>
              <a:t> Nemecko leží v západnej časti strednej Európy, západne od Slovenska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000" y="304800"/>
            <a:ext cx="8037513" cy="838200"/>
          </a:xfrm>
        </p:spPr>
        <p:txBody>
          <a:bodyPr/>
          <a:lstStyle/>
          <a:p>
            <a:pPr algn="r">
              <a:defRPr/>
            </a:pPr>
            <a:r>
              <a:rPr lang="sk-SK" sz="3600" dirty="0" smtClean="0"/>
              <a:t>Lokalita: </a:t>
            </a:r>
            <a:r>
              <a:rPr lang="sk-SK" sz="3600" dirty="0" err="1" smtClean="0"/>
              <a:t>Wimbachtal</a:t>
            </a:r>
            <a:endParaRPr lang="sk-SK" sz="3600" dirty="0"/>
          </a:p>
        </p:txBody>
      </p:sp>
      <p:sp>
        <p:nvSpPr>
          <p:cNvPr id="46083" name="Zástupný symbol obsahu 2"/>
          <p:cNvSpPr>
            <a:spLocks noGrp="1"/>
          </p:cNvSpPr>
          <p:nvPr>
            <p:ph sz="half" idx="1"/>
          </p:nvPr>
        </p:nvSpPr>
        <p:spPr/>
        <p:txBody>
          <a:bodyPr/>
          <a:lstStyle/>
          <a:p>
            <a:pPr marL="0" indent="0"/>
            <a:endParaRPr lang="sk-SK" smtClean="0"/>
          </a:p>
        </p:txBody>
      </p:sp>
      <p:sp>
        <p:nvSpPr>
          <p:cNvPr id="46084" name="Zástupný symbol obsahu 3"/>
          <p:cNvSpPr>
            <a:spLocks noGrp="1"/>
          </p:cNvSpPr>
          <p:nvPr>
            <p:ph sz="half" idx="2"/>
          </p:nvPr>
        </p:nvSpPr>
        <p:spPr>
          <a:xfrm>
            <a:off x="3657600" y="1219200"/>
            <a:ext cx="4857750" cy="4051300"/>
          </a:xfrm>
        </p:spPr>
        <p:txBody>
          <a:bodyPr/>
          <a:lstStyle/>
          <a:p>
            <a:pPr marL="0" indent="0" algn="r">
              <a:buFont typeface="Wingdings" pitchFamily="2" charset="2"/>
              <a:buChar char="Ø"/>
            </a:pPr>
            <a:r>
              <a:rPr lang="sk-SK" sz="2000" smtClean="0"/>
              <a:t> Wimbachtal  je viac ako 10 km dlhá hlboká dolina v centre národného parku Berchtesgaden </a:t>
            </a:r>
          </a:p>
          <a:p>
            <a:pPr marL="0" indent="0" algn="r">
              <a:buFont typeface="Wingdings" pitchFamily="2" charset="2"/>
              <a:buChar char="Ø"/>
            </a:pPr>
            <a:r>
              <a:rPr lang="sk-SK" sz="2000" smtClean="0"/>
              <a:t>pre Wimbachtal sú charakteristické  veľké suťové prúdy, nánosy štrkov tvoria až 300m hrubú výplň</a:t>
            </a:r>
          </a:p>
          <a:p>
            <a:pPr marL="0" indent="0" algn="r">
              <a:buFont typeface="Wingdings" pitchFamily="2" charset="2"/>
              <a:buChar char="Ø"/>
            </a:pPr>
            <a:r>
              <a:rPr lang="sk-SK" sz="2000" smtClean="0"/>
              <a:t>v spodnej časti doliny Wimbach sa nachádza  krátka, ale zaujímavá tiesňava Wimbachklamm</a:t>
            </a:r>
          </a:p>
          <a:p>
            <a:pPr marL="0" indent="0" algn="r">
              <a:buFont typeface="Wingdings" pitchFamily="2" charset="2"/>
              <a:buChar char="Ø"/>
            </a:pPr>
            <a:r>
              <a:rPr lang="sk-SK" sz="2000" smtClean="0"/>
              <a:t>dominantnou horninou tiesňavy je vrchnotriasový dachsteinsky vápenec s početnými fosíliami v stenách tiesňavy (zelené riasy, červené riasy</a:t>
            </a:r>
            <a:r>
              <a:rPr lang="sk-SK" sz="2000" smtClean="0">
                <a:latin typeface="Arial" charset="0"/>
                <a:cs typeface="Arial" charset="0"/>
              </a:rPr>
              <a:t>)</a:t>
            </a:r>
            <a:r>
              <a:rPr lang="sk-SK" sz="2000" smtClean="0"/>
              <a:t>, rádiolarity a rohovce </a:t>
            </a:r>
          </a:p>
          <a:p>
            <a:pPr marL="0" indent="0"/>
            <a:endParaRPr lang="sk-SK" sz="2000" smtClean="0"/>
          </a:p>
        </p:txBody>
      </p:sp>
      <p:sp>
        <p:nvSpPr>
          <p:cNvPr id="46085" name="Zástupný symbol čísla snímky 4"/>
          <p:cNvSpPr>
            <a:spLocks noGrp="1"/>
          </p:cNvSpPr>
          <p:nvPr>
            <p:ph type="sldNum" sz="quarter" idx="11"/>
          </p:nvPr>
        </p:nvSpPr>
        <p:spPr>
          <a:noFill/>
        </p:spPr>
        <p:txBody>
          <a:bodyPr/>
          <a:lstStyle/>
          <a:p>
            <a:r>
              <a:rPr lang="en-US" smtClean="0"/>
              <a:t>Page </a:t>
            </a:r>
            <a:fld id="{FD8CF589-0391-49D5-8965-87BEA94C50BA}" type="slidenum">
              <a:rPr lang="en-US" smtClean="0"/>
              <a:pPr/>
              <a:t>30</a:t>
            </a:fld>
            <a:endParaRPr lang="en-US" smtClean="0"/>
          </a:p>
        </p:txBody>
      </p:sp>
      <p:pic>
        <p:nvPicPr>
          <p:cNvPr id="46086" name="Picture 6"/>
          <p:cNvPicPr>
            <a:picLocks noChangeAspect="1" noChangeArrowheads="1"/>
          </p:cNvPicPr>
          <p:nvPr/>
        </p:nvPicPr>
        <p:blipFill>
          <a:blip r:embed="rId2" cstate="print"/>
          <a:srcRect/>
          <a:stretch>
            <a:fillRect/>
          </a:stretch>
        </p:blipFill>
        <p:spPr bwMode="auto">
          <a:xfrm>
            <a:off x="457200" y="152400"/>
            <a:ext cx="1208088" cy="1446213"/>
          </a:xfrm>
          <a:prstGeom prst="rect">
            <a:avLst/>
          </a:prstGeom>
          <a:noFill/>
          <a:ln w="9525">
            <a:noFill/>
            <a:miter lim="800000"/>
            <a:headEnd/>
            <a:tailEnd/>
          </a:ln>
        </p:spPr>
      </p:pic>
      <p:pic>
        <p:nvPicPr>
          <p:cNvPr id="46087" name="Picture 7" descr="Súbor: Wimbachtal.jpg"/>
          <p:cNvPicPr>
            <a:picLocks noChangeAspect="1" noChangeArrowheads="1"/>
          </p:cNvPicPr>
          <p:nvPr/>
        </p:nvPicPr>
        <p:blipFill>
          <a:blip r:embed="rId3" cstate="print"/>
          <a:srcRect/>
          <a:stretch>
            <a:fillRect/>
          </a:stretch>
        </p:blipFill>
        <p:spPr bwMode="auto">
          <a:xfrm>
            <a:off x="228600" y="1676400"/>
            <a:ext cx="2855913" cy="1906588"/>
          </a:xfrm>
          <a:prstGeom prst="rect">
            <a:avLst/>
          </a:prstGeom>
          <a:noFill/>
          <a:ln w="9525">
            <a:noFill/>
            <a:miter lim="800000"/>
            <a:headEnd/>
            <a:tailEnd/>
          </a:ln>
        </p:spPr>
      </p:pic>
      <p:pic>
        <p:nvPicPr>
          <p:cNvPr id="46088" name="Picture 9" descr="wimbachklamm"/>
          <p:cNvPicPr>
            <a:picLocks noChangeAspect="1" noChangeArrowheads="1"/>
          </p:cNvPicPr>
          <p:nvPr/>
        </p:nvPicPr>
        <p:blipFill>
          <a:blip r:embed="rId4" cstate="print"/>
          <a:srcRect/>
          <a:stretch>
            <a:fillRect/>
          </a:stretch>
        </p:blipFill>
        <p:spPr bwMode="auto">
          <a:xfrm>
            <a:off x="304800" y="3962400"/>
            <a:ext cx="2566988" cy="1924050"/>
          </a:xfrm>
          <a:prstGeom prst="rect">
            <a:avLst/>
          </a:prstGeom>
          <a:noFill/>
          <a:ln w="9525">
            <a:noFill/>
            <a:miter lim="800000"/>
            <a:headEnd/>
            <a:tailEnd/>
          </a:ln>
        </p:spPr>
      </p:pic>
      <p:pic>
        <p:nvPicPr>
          <p:cNvPr id="46089" name="Picture 8" descr="Súbor: Wimbachgries stratifikácia v Schuttstrom.JPG"/>
          <p:cNvPicPr>
            <a:picLocks noChangeAspect="1" noChangeArrowheads="1"/>
          </p:cNvPicPr>
          <p:nvPr/>
        </p:nvPicPr>
        <p:blipFill>
          <a:blip r:embed="rId5" cstate="print"/>
          <a:srcRect/>
          <a:stretch>
            <a:fillRect/>
          </a:stretch>
        </p:blipFill>
        <p:spPr bwMode="auto">
          <a:xfrm>
            <a:off x="1676400" y="3048000"/>
            <a:ext cx="1981200" cy="148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sk-SK" sz="3600" dirty="0" smtClean="0"/>
              <a:t>Spolková krajina Tirolsko</a:t>
            </a:r>
            <a:endParaRPr lang="sk-SK" sz="3600" dirty="0"/>
          </a:p>
        </p:txBody>
      </p:sp>
      <p:sp>
        <p:nvSpPr>
          <p:cNvPr id="47107" name="Slide Number Placeholder 3"/>
          <p:cNvSpPr>
            <a:spLocks noGrp="1"/>
          </p:cNvSpPr>
          <p:nvPr>
            <p:ph type="sldNum" sz="quarter" idx="11"/>
          </p:nvPr>
        </p:nvSpPr>
        <p:spPr>
          <a:noFill/>
        </p:spPr>
        <p:txBody>
          <a:bodyPr/>
          <a:lstStyle/>
          <a:p>
            <a:r>
              <a:rPr lang="en-US" smtClean="0"/>
              <a:t>Page </a:t>
            </a:r>
            <a:fld id="{442B4A9F-7833-4A46-B483-EECAB311FCDE}" type="slidenum">
              <a:rPr lang="en-US" smtClean="0"/>
              <a:pPr/>
              <a:t>31</a:t>
            </a:fld>
            <a:endParaRPr lang="en-US" smtClean="0"/>
          </a:p>
        </p:txBody>
      </p:sp>
      <p:pic>
        <p:nvPicPr>
          <p:cNvPr id="47108" name="Picture 5"/>
          <p:cNvPicPr>
            <a:picLocks noGrp="1" noChangeAspect="1" noChangeArrowheads="1"/>
          </p:cNvPicPr>
          <p:nvPr>
            <p:ph idx="1"/>
          </p:nvPr>
        </p:nvPicPr>
        <p:blipFill>
          <a:blip r:embed="rId2" cstate="print"/>
          <a:srcRect/>
          <a:stretch>
            <a:fillRect/>
          </a:stretch>
        </p:blipFill>
        <p:spPr>
          <a:xfrm>
            <a:off x="914400" y="1524000"/>
            <a:ext cx="7350125" cy="4065588"/>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sk-SK" sz="3600" dirty="0" smtClean="0"/>
              <a:t>Lokalita: Hochfilzen</a:t>
            </a:r>
            <a:endParaRPr lang="sk-SK" sz="3600" dirty="0"/>
          </a:p>
        </p:txBody>
      </p:sp>
      <p:sp>
        <p:nvSpPr>
          <p:cNvPr id="48131" name="Content Placeholder 5"/>
          <p:cNvSpPr>
            <a:spLocks noGrp="1"/>
          </p:cNvSpPr>
          <p:nvPr>
            <p:ph sz="half" idx="2"/>
          </p:nvPr>
        </p:nvSpPr>
        <p:spPr>
          <a:xfrm>
            <a:off x="3429000" y="1295400"/>
            <a:ext cx="5086350" cy="4051300"/>
          </a:xfrm>
        </p:spPr>
        <p:txBody>
          <a:bodyPr/>
          <a:lstStyle/>
          <a:p>
            <a:pPr marL="0" indent="0" algn="r">
              <a:buFont typeface="Wingdings" pitchFamily="2" charset="2"/>
              <a:buChar char="Ø"/>
            </a:pPr>
            <a:r>
              <a:rPr lang="sk-SK" sz="2000" smtClean="0"/>
              <a:t> Hochfilzen  je malá dedina v Tirolsku, v okrese Kitzbühel</a:t>
            </a:r>
          </a:p>
          <a:p>
            <a:pPr marL="0" indent="0" algn="r">
              <a:buFont typeface="Wingdings" pitchFamily="2" charset="2"/>
              <a:buChar char="Ø"/>
            </a:pPr>
            <a:r>
              <a:rPr lang="sk-SK" sz="2000" smtClean="0"/>
              <a:t> magnezitové  výskyty  boli objavené už v r. 1925</a:t>
            </a:r>
          </a:p>
          <a:p>
            <a:pPr marL="0" indent="0" algn="r">
              <a:buFont typeface="Wingdings" pitchFamily="2" charset="2"/>
              <a:buChar char="Ø"/>
            </a:pPr>
            <a:r>
              <a:rPr lang="sk-SK" sz="2000" smtClean="0"/>
              <a:t> v r. 1956 začala výstavba vlastného magnezitového závodu v Hochfilzene</a:t>
            </a:r>
          </a:p>
          <a:p>
            <a:pPr marL="0" indent="0" algn="r">
              <a:buFont typeface="Wingdings" pitchFamily="2" charset="2"/>
              <a:buChar char="Ø"/>
            </a:pPr>
            <a:r>
              <a:rPr lang="sk-SK" sz="2000" smtClean="0"/>
              <a:t> samotné ložisko leží  na kopci oproti obci</a:t>
            </a:r>
          </a:p>
          <a:p>
            <a:pPr marL="0" indent="0" algn="r">
              <a:buFont typeface="Wingdings" pitchFamily="2" charset="2"/>
              <a:buChar char="Ø"/>
            </a:pPr>
            <a:r>
              <a:rPr lang="sk-SK" sz="2000" smtClean="0"/>
              <a:t> baňa sa nachádza v nadmorskej výške 1500 m až 1700 m</a:t>
            </a:r>
          </a:p>
          <a:p>
            <a:pPr marL="0" indent="0" algn="r">
              <a:buFont typeface="Wingdings" pitchFamily="2" charset="2"/>
              <a:buChar char="Ø"/>
            </a:pPr>
            <a:r>
              <a:rPr lang="sk-SK" sz="2000" smtClean="0"/>
              <a:t> magnezit  sa prepravuje ďalej 1,5 km dlhým podzemným dopravným tunelom a lanovkou na vzdialenosť asi 4 km k fabrike v Hochfilzene </a:t>
            </a:r>
          </a:p>
        </p:txBody>
      </p:sp>
      <p:pic>
        <p:nvPicPr>
          <p:cNvPr id="48132" name="Picture 6"/>
          <p:cNvPicPr>
            <a:picLocks noChangeAspect="1" noChangeArrowheads="1"/>
          </p:cNvPicPr>
          <p:nvPr/>
        </p:nvPicPr>
        <p:blipFill>
          <a:blip r:embed="rId2" cstate="print"/>
          <a:srcRect/>
          <a:stretch>
            <a:fillRect/>
          </a:stretch>
        </p:blipFill>
        <p:spPr bwMode="auto">
          <a:xfrm>
            <a:off x="381000" y="1524000"/>
            <a:ext cx="2771775" cy="2085975"/>
          </a:xfrm>
          <a:prstGeom prst="rect">
            <a:avLst/>
          </a:prstGeom>
          <a:noFill/>
          <a:ln w="9525">
            <a:noFill/>
            <a:miter lim="800000"/>
            <a:headEnd/>
            <a:tailEnd/>
          </a:ln>
        </p:spPr>
      </p:pic>
      <p:pic>
        <p:nvPicPr>
          <p:cNvPr id="48133" name="Picture 7"/>
          <p:cNvPicPr>
            <a:picLocks noChangeAspect="1" noChangeArrowheads="1"/>
          </p:cNvPicPr>
          <p:nvPr/>
        </p:nvPicPr>
        <p:blipFill>
          <a:blip r:embed="rId3" cstate="print"/>
          <a:srcRect/>
          <a:stretch>
            <a:fillRect/>
          </a:stretch>
        </p:blipFill>
        <p:spPr bwMode="auto">
          <a:xfrm>
            <a:off x="762000" y="3733800"/>
            <a:ext cx="2667000" cy="1714500"/>
          </a:xfrm>
          <a:prstGeom prst="rect">
            <a:avLst/>
          </a:prstGeom>
          <a:noFill/>
          <a:ln w="9525">
            <a:noFill/>
            <a:miter lim="800000"/>
            <a:headEnd/>
            <a:tailEnd/>
          </a:ln>
        </p:spPr>
      </p:pic>
      <p:sp>
        <p:nvSpPr>
          <p:cNvPr id="48134" name="Zástupný symbol obsahu 6"/>
          <p:cNvSpPr>
            <a:spLocks noGrp="1"/>
          </p:cNvSpPr>
          <p:nvPr>
            <p:ph sz="half" idx="1"/>
          </p:nvPr>
        </p:nvSpPr>
        <p:spPr/>
        <p:txBody>
          <a:bodyPr/>
          <a:lstStyle/>
          <a:p>
            <a:pPr marL="0" indent="0"/>
            <a:endParaRPr lang="sk-SK" smtClean="0"/>
          </a:p>
        </p:txBody>
      </p:sp>
      <p:pic>
        <p:nvPicPr>
          <p:cNvPr id="48135" name="Picture 7"/>
          <p:cNvPicPr>
            <a:picLocks noChangeAspect="1" noChangeArrowheads="1"/>
          </p:cNvPicPr>
          <p:nvPr/>
        </p:nvPicPr>
        <p:blipFill>
          <a:blip r:embed="rId4" cstate="print"/>
          <a:srcRect/>
          <a:stretch>
            <a:fillRect/>
          </a:stretch>
        </p:blipFill>
        <p:spPr bwMode="auto">
          <a:xfrm>
            <a:off x="381000" y="228600"/>
            <a:ext cx="1763713" cy="98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3600" dirty="0" smtClean="0"/>
              <a:t>Spolková krajina </a:t>
            </a:r>
            <a:r>
              <a:rPr lang="sk-SK" sz="3600" dirty="0" err="1" smtClean="0"/>
              <a:t>Salzbursko</a:t>
            </a:r>
            <a:endParaRPr lang="sk-SK" sz="3600" dirty="0"/>
          </a:p>
        </p:txBody>
      </p:sp>
      <p:sp>
        <p:nvSpPr>
          <p:cNvPr id="49155" name="Zástupný symbol čísla snímky 3"/>
          <p:cNvSpPr>
            <a:spLocks noGrp="1"/>
          </p:cNvSpPr>
          <p:nvPr>
            <p:ph type="sldNum" sz="quarter" idx="11"/>
          </p:nvPr>
        </p:nvSpPr>
        <p:spPr>
          <a:noFill/>
        </p:spPr>
        <p:txBody>
          <a:bodyPr/>
          <a:lstStyle/>
          <a:p>
            <a:r>
              <a:rPr lang="en-US" smtClean="0"/>
              <a:t>Page </a:t>
            </a:r>
            <a:fld id="{12DD7AA4-BEC7-46B4-905A-29916E27DD44}" type="slidenum">
              <a:rPr lang="en-US" smtClean="0"/>
              <a:pPr/>
              <a:t>33</a:t>
            </a:fld>
            <a:endParaRPr lang="en-US" smtClean="0"/>
          </a:p>
        </p:txBody>
      </p:sp>
      <p:pic>
        <p:nvPicPr>
          <p:cNvPr id="49156" name="Picture 5"/>
          <p:cNvPicPr>
            <a:picLocks noGrp="1" noChangeAspect="1" noChangeArrowheads="1"/>
          </p:cNvPicPr>
          <p:nvPr>
            <p:ph idx="1"/>
          </p:nvPr>
        </p:nvPicPr>
        <p:blipFill>
          <a:blip r:embed="rId2" cstate="print"/>
          <a:srcRect/>
          <a:stretch>
            <a:fillRect/>
          </a:stretch>
        </p:blipFill>
        <p:spPr>
          <a:xfrm>
            <a:off x="1090613" y="1711325"/>
            <a:ext cx="6810375" cy="360045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Zell</a:t>
            </a:r>
            <a:r>
              <a:rPr lang="sk-SK" sz="3600" dirty="0" smtClean="0"/>
              <a:t> am </a:t>
            </a:r>
            <a:r>
              <a:rPr lang="sk-SK" sz="3600" dirty="0" err="1" smtClean="0"/>
              <a:t>See</a:t>
            </a:r>
            <a:endParaRPr lang="sk-SK" sz="3600" dirty="0"/>
          </a:p>
        </p:txBody>
      </p:sp>
      <p:sp>
        <p:nvSpPr>
          <p:cNvPr id="13317" name="Zástupný symbol obsahu 2"/>
          <p:cNvSpPr>
            <a:spLocks noGrp="1"/>
          </p:cNvSpPr>
          <p:nvPr>
            <p:ph sz="half" idx="1"/>
          </p:nvPr>
        </p:nvSpPr>
        <p:spPr/>
        <p:txBody>
          <a:bodyPr/>
          <a:lstStyle/>
          <a:p>
            <a:pPr marL="0" indent="0"/>
            <a:endParaRPr lang="sk-SK" smtClean="0"/>
          </a:p>
        </p:txBody>
      </p:sp>
      <p:sp>
        <p:nvSpPr>
          <p:cNvPr id="13318" name="Zástupný symbol obsahu 3"/>
          <p:cNvSpPr>
            <a:spLocks noGrp="1"/>
          </p:cNvSpPr>
          <p:nvPr>
            <p:ph sz="half" idx="2"/>
          </p:nvPr>
        </p:nvSpPr>
        <p:spPr>
          <a:xfrm>
            <a:off x="3962400" y="1485900"/>
            <a:ext cx="4552950" cy="4051300"/>
          </a:xfrm>
        </p:spPr>
        <p:txBody>
          <a:bodyPr/>
          <a:lstStyle/>
          <a:p>
            <a:pPr marL="0" indent="0" algn="r">
              <a:buFont typeface="Wingdings" pitchFamily="2" charset="2"/>
              <a:buChar char="Ø"/>
            </a:pPr>
            <a:r>
              <a:rPr lang="sk-SK" sz="2000" smtClean="0"/>
              <a:t> Zell am See je významnou turistickou destináciou známou ako dvojmestie  Zell am See – Kaprun</a:t>
            </a:r>
          </a:p>
          <a:p>
            <a:pPr marL="0" indent="0" algn="r">
              <a:buFont typeface="Wingdings" pitchFamily="2" charset="2"/>
              <a:buChar char="Ø"/>
            </a:pPr>
            <a:r>
              <a:rPr lang="sk-SK" sz="2000" smtClean="0"/>
              <a:t> Zell am See je aj svetoznáme lyžiarske stredisko a kúpele</a:t>
            </a:r>
          </a:p>
          <a:p>
            <a:pPr marL="0" indent="0" algn="r">
              <a:buFont typeface="Wingdings" pitchFamily="2" charset="2"/>
              <a:buChar char="Ø"/>
            </a:pPr>
            <a:r>
              <a:rPr lang="sk-SK" sz="2000" smtClean="0"/>
              <a:t> domácim vrchom Zell am See je Schmittenhőhe (1965 m), ktorý spolu s priľahlými Dientener vrchmi na západe sú súčasťou drobovej zóny</a:t>
            </a:r>
          </a:p>
        </p:txBody>
      </p:sp>
      <p:sp>
        <p:nvSpPr>
          <p:cNvPr id="13319" name="Zástupný symbol čísla snímky 4"/>
          <p:cNvSpPr>
            <a:spLocks noGrp="1"/>
          </p:cNvSpPr>
          <p:nvPr>
            <p:ph type="sldNum" sz="quarter" idx="11"/>
          </p:nvPr>
        </p:nvSpPr>
        <p:spPr>
          <a:noFill/>
        </p:spPr>
        <p:txBody>
          <a:bodyPr/>
          <a:lstStyle/>
          <a:p>
            <a:r>
              <a:rPr lang="en-US" smtClean="0"/>
              <a:t>Page </a:t>
            </a:r>
            <a:fld id="{7B763867-A6E0-4038-A1EB-7C1520E0A1F6}" type="slidenum">
              <a:rPr lang="en-US" smtClean="0"/>
              <a:pPr/>
              <a:t>34</a:t>
            </a:fld>
            <a:endParaRPr lang="en-US" smtClean="0"/>
          </a:p>
        </p:txBody>
      </p:sp>
      <p:pic>
        <p:nvPicPr>
          <p:cNvPr id="13320" name="Picture 6"/>
          <p:cNvPicPr>
            <a:picLocks noChangeAspect="1" noChangeArrowheads="1"/>
          </p:cNvPicPr>
          <p:nvPr/>
        </p:nvPicPr>
        <p:blipFill>
          <a:blip r:embed="rId3" cstate="print"/>
          <a:srcRect/>
          <a:stretch>
            <a:fillRect/>
          </a:stretch>
        </p:blipFill>
        <p:spPr bwMode="auto">
          <a:xfrm>
            <a:off x="381000" y="228600"/>
            <a:ext cx="1784350" cy="1009650"/>
          </a:xfrm>
          <a:prstGeom prst="rect">
            <a:avLst/>
          </a:prstGeom>
          <a:noFill/>
          <a:ln w="9525">
            <a:noFill/>
            <a:miter lim="800000"/>
            <a:headEnd/>
            <a:tailEnd/>
          </a:ln>
        </p:spPr>
      </p:pic>
      <p:sp>
        <p:nvSpPr>
          <p:cNvPr id="1332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3314" name="Object 7"/>
          <p:cNvGraphicFramePr>
            <a:graphicFrameLocks noChangeAspect="1"/>
          </p:cNvGraphicFramePr>
          <p:nvPr/>
        </p:nvGraphicFramePr>
        <p:xfrm>
          <a:off x="457200" y="1447800"/>
          <a:ext cx="2838450" cy="2085975"/>
        </p:xfrm>
        <a:graphic>
          <a:graphicData uri="http://schemas.openxmlformats.org/presentationml/2006/ole">
            <p:oleObj spid="_x0000_s13314" name="Bitová mapa" r:id="rId4" imgW="4476190" imgH="3296110" progId="PBrush">
              <p:embed/>
            </p:oleObj>
          </a:graphicData>
        </a:graphic>
      </p:graphicFrame>
      <p:sp>
        <p:nvSpPr>
          <p:cNvPr id="1332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3315" name="Object 9"/>
          <p:cNvGraphicFramePr>
            <a:graphicFrameLocks noChangeAspect="1"/>
          </p:cNvGraphicFramePr>
          <p:nvPr/>
        </p:nvGraphicFramePr>
        <p:xfrm>
          <a:off x="457200" y="3733800"/>
          <a:ext cx="2828925" cy="2114550"/>
        </p:xfrm>
        <a:graphic>
          <a:graphicData uri="http://schemas.openxmlformats.org/presentationml/2006/ole">
            <p:oleObj spid="_x0000_s13315" name="Bitová mapa" r:id="rId5" imgW="4153480" imgH="3095238" progId="PBrush">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Bad</a:t>
            </a:r>
            <a:r>
              <a:rPr lang="sk-SK" sz="3600" dirty="0" smtClean="0"/>
              <a:t> </a:t>
            </a:r>
            <a:r>
              <a:rPr lang="sk-SK" sz="3600" dirty="0" err="1" smtClean="0"/>
              <a:t>Gastein</a:t>
            </a:r>
            <a:endParaRPr lang="sk-SK" sz="3600" dirty="0"/>
          </a:p>
        </p:txBody>
      </p:sp>
      <p:sp>
        <p:nvSpPr>
          <p:cNvPr id="14341" name="Zástupný symbol obsahu 2"/>
          <p:cNvSpPr>
            <a:spLocks noGrp="1"/>
          </p:cNvSpPr>
          <p:nvPr>
            <p:ph sz="half" idx="1"/>
          </p:nvPr>
        </p:nvSpPr>
        <p:spPr/>
        <p:txBody>
          <a:bodyPr/>
          <a:lstStyle/>
          <a:p>
            <a:pPr marL="0" indent="0"/>
            <a:endParaRPr lang="sk-SK" smtClean="0"/>
          </a:p>
        </p:txBody>
      </p:sp>
      <p:sp>
        <p:nvSpPr>
          <p:cNvPr id="14342" name="Zástupný symbol obsahu 3"/>
          <p:cNvSpPr>
            <a:spLocks noGrp="1"/>
          </p:cNvSpPr>
          <p:nvPr>
            <p:ph sz="half" idx="2"/>
          </p:nvPr>
        </p:nvSpPr>
        <p:spPr/>
        <p:txBody>
          <a:bodyPr/>
          <a:lstStyle/>
          <a:p>
            <a:pPr marL="0" indent="0" algn="r">
              <a:buFont typeface="Wingdings" pitchFamily="2" charset="2"/>
              <a:buChar char="Ø"/>
            </a:pPr>
            <a:r>
              <a:rPr lang="sk-SK" sz="2000" smtClean="0"/>
              <a:t> Bad Gastein  je kúpeľné mesto </a:t>
            </a:r>
          </a:p>
          <a:p>
            <a:pPr marL="0" indent="0" algn="r">
              <a:buFont typeface="Wingdings" pitchFamily="2" charset="2"/>
              <a:buChar char="Ø"/>
            </a:pPr>
            <a:r>
              <a:rPr lang="sk-SK" sz="2000" smtClean="0"/>
              <a:t> radónová inhalačná terapia začala na základe skúsenosti baníkov ťažiacich striebro, ktorí zaznamenali zlepšenie príznakov rôznych chorôb vrátane artritídy</a:t>
            </a:r>
          </a:p>
          <a:p>
            <a:pPr marL="0" indent="0" algn="r">
              <a:buFont typeface="Wingdings" pitchFamily="2" charset="2"/>
              <a:buChar char="Ø"/>
            </a:pPr>
            <a:r>
              <a:rPr lang="sk-SK" sz="2000" smtClean="0"/>
              <a:t>symbolom kúpeľov je  gasteinsky vodopád, ktorý tečie zaujímavým spôsobom cez tri výškové stupne uprostred strediska 200 m do hĺbky</a:t>
            </a:r>
          </a:p>
        </p:txBody>
      </p:sp>
      <p:sp>
        <p:nvSpPr>
          <p:cNvPr id="14343" name="Zástupný symbol čísla snímky 4"/>
          <p:cNvSpPr>
            <a:spLocks noGrp="1"/>
          </p:cNvSpPr>
          <p:nvPr>
            <p:ph type="sldNum" sz="quarter" idx="11"/>
          </p:nvPr>
        </p:nvSpPr>
        <p:spPr>
          <a:noFill/>
        </p:spPr>
        <p:txBody>
          <a:bodyPr/>
          <a:lstStyle/>
          <a:p>
            <a:r>
              <a:rPr lang="en-US" smtClean="0"/>
              <a:t>Page </a:t>
            </a:r>
            <a:fld id="{642BAEAE-1620-47E0-84B1-93386FBE78F5}" type="slidenum">
              <a:rPr lang="en-US" smtClean="0"/>
              <a:pPr/>
              <a:t>35</a:t>
            </a:fld>
            <a:endParaRPr lang="en-US" smtClean="0"/>
          </a:p>
        </p:txBody>
      </p:sp>
      <p:pic>
        <p:nvPicPr>
          <p:cNvPr id="14344" name="Picture 6"/>
          <p:cNvPicPr>
            <a:picLocks noChangeAspect="1" noChangeArrowheads="1"/>
          </p:cNvPicPr>
          <p:nvPr/>
        </p:nvPicPr>
        <p:blipFill>
          <a:blip r:embed="rId4" cstate="print"/>
          <a:srcRect/>
          <a:stretch>
            <a:fillRect/>
          </a:stretch>
        </p:blipFill>
        <p:spPr bwMode="auto">
          <a:xfrm>
            <a:off x="381000" y="152400"/>
            <a:ext cx="1800225" cy="1003300"/>
          </a:xfrm>
          <a:prstGeom prst="rect">
            <a:avLst/>
          </a:prstGeom>
          <a:noFill/>
          <a:ln w="9525">
            <a:noFill/>
            <a:miter lim="800000"/>
            <a:headEnd/>
            <a:tailEnd/>
          </a:ln>
        </p:spPr>
      </p:pic>
      <p:sp>
        <p:nvSpPr>
          <p:cNvPr id="1434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4338" name="Object 7"/>
          <p:cNvGraphicFramePr>
            <a:graphicFrameLocks noChangeAspect="1"/>
          </p:cNvGraphicFramePr>
          <p:nvPr/>
        </p:nvGraphicFramePr>
        <p:xfrm>
          <a:off x="1447800" y="1447800"/>
          <a:ext cx="2828925" cy="1885950"/>
        </p:xfrm>
        <a:graphic>
          <a:graphicData uri="http://schemas.openxmlformats.org/presentationml/2006/ole">
            <p:oleObj spid="_x0000_s14338" name="Bitová mapa" r:id="rId5" imgW="3839111" imgH="2553056" progId="PBrush">
              <p:embed/>
            </p:oleObj>
          </a:graphicData>
        </a:graphic>
      </p:graphicFrame>
      <p:sp>
        <p:nvSpPr>
          <p:cNvPr id="1434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4339" name="Object 9"/>
          <p:cNvGraphicFramePr>
            <a:graphicFrameLocks noChangeAspect="1"/>
          </p:cNvGraphicFramePr>
          <p:nvPr/>
        </p:nvGraphicFramePr>
        <p:xfrm>
          <a:off x="304800" y="2971800"/>
          <a:ext cx="1719263" cy="2552700"/>
        </p:xfrm>
        <a:graphic>
          <a:graphicData uri="http://schemas.openxmlformats.org/presentationml/2006/ole">
            <p:oleObj spid="_x0000_s14339" name="Bitová mapa" r:id="rId6" imgW="2591162" imgH="3847619" progId="PBrush">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Böckstein</a:t>
            </a:r>
            <a:endParaRPr lang="sk-SK" sz="3600" dirty="0"/>
          </a:p>
        </p:txBody>
      </p:sp>
      <p:sp>
        <p:nvSpPr>
          <p:cNvPr id="15365" name="Zástupný symbol obsahu 2"/>
          <p:cNvSpPr>
            <a:spLocks noGrp="1"/>
          </p:cNvSpPr>
          <p:nvPr>
            <p:ph sz="half" idx="1"/>
          </p:nvPr>
        </p:nvSpPr>
        <p:spPr/>
        <p:txBody>
          <a:bodyPr/>
          <a:lstStyle/>
          <a:p>
            <a:pPr marL="0" indent="0"/>
            <a:endParaRPr lang="sk-SK" smtClean="0"/>
          </a:p>
        </p:txBody>
      </p:sp>
      <p:sp>
        <p:nvSpPr>
          <p:cNvPr id="46084" name="Zástupný symbol obsahu 3"/>
          <p:cNvSpPr>
            <a:spLocks noGrp="1"/>
          </p:cNvSpPr>
          <p:nvPr>
            <p:ph sz="half" idx="2"/>
          </p:nvPr>
        </p:nvSpPr>
        <p:spPr>
          <a:xfrm>
            <a:off x="3581400" y="1219200"/>
            <a:ext cx="5010150" cy="4051300"/>
          </a:xfrm>
        </p:spPr>
        <p:txBody>
          <a:bodyPr/>
          <a:lstStyle/>
          <a:p>
            <a:pPr marL="0" indent="0" algn="r">
              <a:buFont typeface="Wingdings" pitchFamily="2" charset="2"/>
              <a:buChar char="Ø"/>
              <a:defRPr/>
            </a:pPr>
            <a:r>
              <a:rPr lang="sk-SK" sz="2000" dirty="0" smtClean="0"/>
              <a:t> </a:t>
            </a:r>
            <a:r>
              <a:rPr lang="sk-SK" sz="2000" dirty="0" err="1" smtClean="0"/>
              <a:t>Böckstein</a:t>
            </a:r>
            <a:r>
              <a:rPr lang="sk-SK" sz="2000" dirty="0" smtClean="0"/>
              <a:t> bolo staré banícke mesto v mieste starého dobývacieho priestoru zlata</a:t>
            </a:r>
          </a:p>
          <a:p>
            <a:pPr marL="0" indent="0" algn="r">
              <a:buFont typeface="Wingdings" pitchFamily="2" charset="2"/>
              <a:buChar char="Ø"/>
              <a:defRPr/>
            </a:pPr>
            <a:r>
              <a:rPr lang="sk-SK" sz="2000" dirty="0" smtClean="0"/>
              <a:t>v rulách boli vyvinuté kremeň – </a:t>
            </a:r>
            <a:r>
              <a:rPr lang="sk-SK" sz="2000" dirty="0" err="1" smtClean="0"/>
              <a:t>uhličitanové</a:t>
            </a:r>
            <a:r>
              <a:rPr lang="sk-SK" sz="2000" dirty="0" smtClean="0"/>
              <a:t>  žily </a:t>
            </a:r>
            <a:r>
              <a:rPr lang="sk-SK" sz="2000" dirty="0" err="1" smtClean="0"/>
              <a:t>jz</a:t>
            </a:r>
            <a:r>
              <a:rPr lang="sk-SK" sz="2000" dirty="0" smtClean="0"/>
              <a:t> smeru s obsahom na  zlato bohatých </a:t>
            </a:r>
            <a:r>
              <a:rPr lang="sk-SK" sz="2000" dirty="0" err="1" smtClean="0"/>
              <a:t>sulfidických</a:t>
            </a:r>
            <a:r>
              <a:rPr lang="sk-SK" sz="2000" dirty="0" smtClean="0"/>
              <a:t> minerálov</a:t>
            </a:r>
          </a:p>
          <a:p>
            <a:pPr marL="0" indent="0" algn="r">
              <a:buFont typeface="Wingdings" pitchFamily="2" charset="2"/>
              <a:buChar char="Ø"/>
              <a:defRPr/>
            </a:pPr>
            <a:r>
              <a:rPr lang="sk-SK" sz="2000" dirty="0" smtClean="0"/>
              <a:t> pokusy oživiť ťažbu zlata boli neúspešné, ale zistil výskyt hornín s vysokou koncentráciou </a:t>
            </a:r>
            <a:r>
              <a:rPr lang="sk-SK" sz="2000" dirty="0" err="1" smtClean="0"/>
              <a:t>radónu</a:t>
            </a:r>
            <a:endParaRPr lang="sk-SK" sz="2000" dirty="0" smtClean="0"/>
          </a:p>
          <a:p>
            <a:pPr algn="r">
              <a:buFont typeface="Wingdings" pitchFamily="2" charset="2"/>
              <a:buChar char="Ø"/>
              <a:defRPr/>
            </a:pPr>
            <a:r>
              <a:rPr lang="sk-SK" sz="2000" dirty="0" smtClean="0"/>
              <a:t>v </a:t>
            </a:r>
            <a:r>
              <a:rPr lang="sk-SK" sz="2000" dirty="0" err="1" smtClean="0"/>
              <a:t>Böcksteine</a:t>
            </a:r>
            <a:r>
              <a:rPr lang="sk-SK" sz="2000" dirty="0" smtClean="0"/>
              <a:t> je severný vchod do </a:t>
            </a:r>
            <a:r>
              <a:rPr lang="sk-SK" sz="2000" dirty="0" err="1" smtClean="0"/>
              <a:t>tauernského</a:t>
            </a:r>
            <a:r>
              <a:rPr lang="sk-SK" sz="2000" dirty="0" smtClean="0"/>
              <a:t> železničného  tunela​​ (južný vchod je  v Korutánsku), ktorý je najdlhším železničným tunelom</a:t>
            </a:r>
            <a:r>
              <a:rPr lang="sk-SK" sz="2000" b="1" dirty="0" smtClean="0"/>
              <a:t> </a:t>
            </a:r>
            <a:r>
              <a:rPr lang="sk-SK" sz="2000" dirty="0" smtClean="0"/>
              <a:t>v Rakúsku </a:t>
            </a:r>
          </a:p>
        </p:txBody>
      </p:sp>
      <p:sp>
        <p:nvSpPr>
          <p:cNvPr id="15367" name="Zástupný symbol čísla snímky 4"/>
          <p:cNvSpPr>
            <a:spLocks noGrp="1"/>
          </p:cNvSpPr>
          <p:nvPr>
            <p:ph type="sldNum" sz="quarter" idx="11"/>
          </p:nvPr>
        </p:nvSpPr>
        <p:spPr>
          <a:noFill/>
        </p:spPr>
        <p:txBody>
          <a:bodyPr/>
          <a:lstStyle/>
          <a:p>
            <a:r>
              <a:rPr lang="en-US" smtClean="0"/>
              <a:t>Page </a:t>
            </a:r>
            <a:fld id="{C57EF3B2-1495-41A3-B2A9-DFDDDB74B91F}" type="slidenum">
              <a:rPr lang="en-US" smtClean="0"/>
              <a:pPr/>
              <a:t>36</a:t>
            </a:fld>
            <a:endParaRPr lang="en-US" smtClean="0"/>
          </a:p>
        </p:txBody>
      </p:sp>
      <p:pic>
        <p:nvPicPr>
          <p:cNvPr id="15368" name="Picture 6"/>
          <p:cNvPicPr>
            <a:picLocks noChangeAspect="1" noChangeArrowheads="1"/>
          </p:cNvPicPr>
          <p:nvPr/>
        </p:nvPicPr>
        <p:blipFill>
          <a:blip r:embed="rId3" cstate="print"/>
          <a:srcRect/>
          <a:stretch>
            <a:fillRect/>
          </a:stretch>
        </p:blipFill>
        <p:spPr bwMode="auto">
          <a:xfrm>
            <a:off x="304800" y="152400"/>
            <a:ext cx="1928813" cy="1076325"/>
          </a:xfrm>
          <a:prstGeom prst="rect">
            <a:avLst/>
          </a:prstGeom>
          <a:noFill/>
          <a:ln w="9525">
            <a:noFill/>
            <a:miter lim="800000"/>
            <a:headEnd/>
            <a:tailEnd/>
          </a:ln>
        </p:spPr>
      </p:pic>
      <p:pic>
        <p:nvPicPr>
          <p:cNvPr id="15369" name="Picture 7"/>
          <p:cNvPicPr>
            <a:picLocks noChangeAspect="1" noChangeArrowheads="1"/>
          </p:cNvPicPr>
          <p:nvPr/>
        </p:nvPicPr>
        <p:blipFill>
          <a:blip r:embed="rId4" cstate="print"/>
          <a:srcRect/>
          <a:stretch>
            <a:fillRect/>
          </a:stretch>
        </p:blipFill>
        <p:spPr bwMode="auto">
          <a:xfrm>
            <a:off x="1828800" y="381000"/>
            <a:ext cx="811213" cy="1398588"/>
          </a:xfrm>
          <a:prstGeom prst="rect">
            <a:avLst/>
          </a:prstGeom>
          <a:noFill/>
          <a:ln w="9525">
            <a:noFill/>
            <a:miter lim="800000"/>
            <a:headEnd/>
            <a:tailEnd/>
          </a:ln>
        </p:spPr>
      </p:pic>
      <p:sp>
        <p:nvSpPr>
          <p:cNvPr id="1537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5362" name="Object 8"/>
          <p:cNvGraphicFramePr>
            <a:graphicFrameLocks noChangeAspect="1"/>
          </p:cNvGraphicFramePr>
          <p:nvPr/>
        </p:nvGraphicFramePr>
        <p:xfrm>
          <a:off x="304800" y="1752600"/>
          <a:ext cx="2828925" cy="2181225"/>
        </p:xfrm>
        <a:graphic>
          <a:graphicData uri="http://schemas.openxmlformats.org/presentationml/2006/ole">
            <p:oleObj spid="_x0000_s15362" name="Bitová mapa" r:id="rId5" imgW="5563377" imgH="4285714" progId="PBrush">
              <p:embed/>
            </p:oleObj>
          </a:graphicData>
        </a:graphic>
      </p:graphicFrame>
      <p:sp>
        <p:nvSpPr>
          <p:cNvPr id="15371"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5363" name="Object 10"/>
          <p:cNvGraphicFramePr>
            <a:graphicFrameLocks noChangeAspect="1"/>
          </p:cNvGraphicFramePr>
          <p:nvPr/>
        </p:nvGraphicFramePr>
        <p:xfrm>
          <a:off x="533400" y="4191000"/>
          <a:ext cx="2867025" cy="1885950"/>
        </p:xfrm>
        <a:graphic>
          <a:graphicData uri="http://schemas.openxmlformats.org/presentationml/2006/ole">
            <p:oleObj spid="_x0000_s15363" name="Bitová mapa" r:id="rId6" imgW="2029108" imgH="1333333" progId="PBrush">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2400" dirty="0" smtClean="0"/>
              <a:t>4. deň:</a:t>
            </a:r>
            <a:endParaRPr lang="sk-SK" sz="2400" dirty="0"/>
          </a:p>
        </p:txBody>
      </p:sp>
      <p:sp>
        <p:nvSpPr>
          <p:cNvPr id="16390" name="Zástupný symbol obsahu 2"/>
          <p:cNvSpPr>
            <a:spLocks noGrp="1"/>
          </p:cNvSpPr>
          <p:nvPr>
            <p:ph idx="1"/>
          </p:nvPr>
        </p:nvSpPr>
        <p:spPr>
          <a:xfrm>
            <a:off x="609600" y="1600200"/>
            <a:ext cx="8037513" cy="4051300"/>
          </a:xfrm>
        </p:spPr>
        <p:txBody>
          <a:bodyPr/>
          <a:lstStyle/>
          <a:p>
            <a:r>
              <a:rPr lang="sk-SK" smtClean="0"/>
              <a:t>	Trasa:</a:t>
            </a:r>
          </a:p>
          <a:p>
            <a:r>
              <a:rPr lang="sk-SK" smtClean="0"/>
              <a:t>	</a:t>
            </a:r>
            <a:r>
              <a:rPr lang="sk-SK" smtClean="0">
                <a:solidFill>
                  <a:schemeClr val="accent1"/>
                </a:solidFill>
              </a:rPr>
              <a:t>Bad Gastein (raňajky) - </a:t>
            </a:r>
            <a:r>
              <a:rPr lang="sk-SK" b="1" smtClean="0">
                <a:solidFill>
                  <a:schemeClr val="accent1"/>
                </a:solidFill>
              </a:rPr>
              <a:t>Großglockner Hochalpenstraße </a:t>
            </a:r>
            <a:r>
              <a:rPr lang="sk-SK" smtClean="0">
                <a:solidFill>
                  <a:schemeClr val="accent1"/>
                </a:solidFill>
              </a:rPr>
              <a:t>(sedlo Hochtor, ľadovec Pastersee) – </a:t>
            </a:r>
            <a:r>
              <a:rPr lang="sk-SK" b="1" smtClean="0">
                <a:solidFill>
                  <a:schemeClr val="accent1"/>
                </a:solidFill>
              </a:rPr>
              <a:t>Kaprun</a:t>
            </a:r>
            <a:r>
              <a:rPr lang="sk-SK" smtClean="0">
                <a:solidFill>
                  <a:schemeClr val="accent1"/>
                </a:solidFill>
              </a:rPr>
              <a:t> (vodné nádrže) – Bad Gastein (nocľah, večera</a:t>
            </a:r>
            <a:r>
              <a:rPr lang="sk-SK" smtClean="0"/>
              <a:t>)</a:t>
            </a:r>
          </a:p>
        </p:txBody>
      </p:sp>
      <p:sp>
        <p:nvSpPr>
          <p:cNvPr id="16391" name="Zástupný symbol čísla snímky 3"/>
          <p:cNvSpPr>
            <a:spLocks noGrp="1"/>
          </p:cNvSpPr>
          <p:nvPr>
            <p:ph type="sldNum" sz="quarter" idx="11"/>
          </p:nvPr>
        </p:nvSpPr>
        <p:spPr>
          <a:noFill/>
        </p:spPr>
        <p:txBody>
          <a:bodyPr/>
          <a:lstStyle/>
          <a:p>
            <a:r>
              <a:rPr lang="en-US" smtClean="0"/>
              <a:t>Page </a:t>
            </a:r>
            <a:fld id="{03E9B55A-4542-499B-B65E-D594F318503F}" type="slidenum">
              <a:rPr lang="en-US" smtClean="0"/>
              <a:pPr/>
              <a:t>37</a:t>
            </a:fld>
            <a:endParaRPr lang="en-US" smtClean="0"/>
          </a:p>
        </p:txBody>
      </p:sp>
      <p:pic>
        <p:nvPicPr>
          <p:cNvPr id="16392" name="Picture 2"/>
          <p:cNvPicPr>
            <a:picLocks noChangeAspect="1" noChangeArrowheads="1"/>
          </p:cNvPicPr>
          <p:nvPr/>
        </p:nvPicPr>
        <p:blipFill>
          <a:blip r:embed="rId3" cstate="print"/>
          <a:srcRect/>
          <a:stretch>
            <a:fillRect/>
          </a:stretch>
        </p:blipFill>
        <p:spPr bwMode="auto">
          <a:xfrm>
            <a:off x="2438400" y="3200400"/>
            <a:ext cx="3943350" cy="3019425"/>
          </a:xfrm>
          <a:prstGeom prst="rect">
            <a:avLst/>
          </a:prstGeom>
          <a:noFill/>
          <a:ln w="9525">
            <a:noFill/>
            <a:miter lim="800000"/>
            <a:headEnd/>
            <a:tailEnd/>
          </a:ln>
        </p:spPr>
      </p:pic>
      <p:graphicFrame>
        <p:nvGraphicFramePr>
          <p:cNvPr id="16386" name="Object 7"/>
          <p:cNvGraphicFramePr>
            <a:graphicFrameLocks noChangeAspect="1"/>
          </p:cNvGraphicFramePr>
          <p:nvPr/>
        </p:nvGraphicFramePr>
        <p:xfrm>
          <a:off x="3581400" y="3810000"/>
          <a:ext cx="1408113" cy="2016125"/>
        </p:xfrm>
        <a:graphic>
          <a:graphicData uri="http://schemas.openxmlformats.org/presentationml/2006/ole">
            <p:oleObj spid="_x0000_s16386" name="Bitová mapa" r:id="rId4" imgW="2534004" imgH="3801006" progId="PBrush">
              <p:embed/>
            </p:oleObj>
          </a:graphicData>
        </a:graphic>
      </p:graphicFrame>
      <p:graphicFrame>
        <p:nvGraphicFramePr>
          <p:cNvPr id="16387" name="Object 9"/>
          <p:cNvGraphicFramePr>
            <a:graphicFrameLocks noChangeAspect="1"/>
          </p:cNvGraphicFramePr>
          <p:nvPr/>
        </p:nvGraphicFramePr>
        <p:xfrm>
          <a:off x="1219200" y="4343400"/>
          <a:ext cx="1643063" cy="1047750"/>
        </p:xfrm>
        <a:graphic>
          <a:graphicData uri="http://schemas.openxmlformats.org/presentationml/2006/ole">
            <p:oleObj spid="_x0000_s16387" name="Bitová mapa" r:id="rId5" imgW="4600000" imgH="2933333" progId="PBrush">
              <p:embed/>
            </p:oleObj>
          </a:graphicData>
        </a:graphic>
      </p:graphicFrame>
      <p:pic>
        <p:nvPicPr>
          <p:cNvPr id="16393" name="Picture 7" descr="333px-Grossglockner_and_Pasterze_glacier"/>
          <p:cNvPicPr>
            <a:picLocks noChangeAspect="1" noChangeArrowheads="1"/>
          </p:cNvPicPr>
          <p:nvPr/>
        </p:nvPicPr>
        <p:blipFill>
          <a:blip r:embed="rId6" cstate="print"/>
          <a:srcRect/>
          <a:stretch>
            <a:fillRect/>
          </a:stretch>
        </p:blipFill>
        <p:spPr bwMode="auto">
          <a:xfrm>
            <a:off x="1447800" y="5486400"/>
            <a:ext cx="1754188" cy="858838"/>
          </a:xfrm>
          <a:prstGeom prst="rect">
            <a:avLst/>
          </a:prstGeom>
          <a:noFill/>
          <a:ln w="9525">
            <a:noFill/>
            <a:miter lim="800000"/>
            <a:headEnd/>
            <a:tailEnd/>
          </a:ln>
        </p:spPr>
      </p:pic>
      <p:graphicFrame>
        <p:nvGraphicFramePr>
          <p:cNvPr id="16388" name="Object 8"/>
          <p:cNvGraphicFramePr>
            <a:graphicFrameLocks noChangeAspect="1"/>
          </p:cNvGraphicFramePr>
          <p:nvPr/>
        </p:nvGraphicFramePr>
        <p:xfrm>
          <a:off x="898525" y="3048000"/>
          <a:ext cx="1539875" cy="1143000"/>
        </p:xfrm>
        <a:graphic>
          <a:graphicData uri="http://schemas.openxmlformats.org/presentationml/2006/ole">
            <p:oleObj spid="_x0000_s16388" name="Bitová mapa" r:id="rId7" imgW="6257143" imgH="4648849" progId="PBrush">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sk-SK" sz="3600" b="0" dirty="0" smtClean="0"/>
              <a:t>Spolkové krajiny </a:t>
            </a:r>
            <a:r>
              <a:rPr lang="sk-SK" sz="3600" b="0" dirty="0" err="1" smtClean="0"/>
              <a:t>Salzbursko</a:t>
            </a:r>
            <a:r>
              <a:rPr lang="sk-SK" sz="3600" b="0" dirty="0" smtClean="0"/>
              <a:t> a</a:t>
            </a:r>
            <a:r>
              <a:rPr lang="sk-SK" sz="3600" dirty="0" smtClean="0"/>
              <a:t> </a:t>
            </a:r>
            <a:r>
              <a:rPr lang="sk-SK" sz="3600" b="0" dirty="0" smtClean="0"/>
              <a:t>Korutánsko</a:t>
            </a:r>
            <a:r>
              <a:rPr lang="sk-SK" dirty="0" smtClean="0"/>
              <a:t/>
            </a:r>
            <a:br>
              <a:rPr lang="sk-SK" dirty="0" smtClean="0"/>
            </a:br>
            <a:endParaRPr lang="sk-SK" dirty="0"/>
          </a:p>
        </p:txBody>
      </p:sp>
      <p:sp>
        <p:nvSpPr>
          <p:cNvPr id="50179" name="Slide Number Placeholder 4"/>
          <p:cNvSpPr>
            <a:spLocks noGrp="1"/>
          </p:cNvSpPr>
          <p:nvPr>
            <p:ph type="sldNum" sz="quarter" idx="11"/>
          </p:nvPr>
        </p:nvSpPr>
        <p:spPr>
          <a:noFill/>
        </p:spPr>
        <p:txBody>
          <a:bodyPr/>
          <a:lstStyle/>
          <a:p>
            <a:r>
              <a:rPr lang="en-US" smtClean="0"/>
              <a:t>Page </a:t>
            </a:r>
            <a:fld id="{A5598BAC-9408-406B-A6D7-03036D442BCA}" type="slidenum">
              <a:rPr lang="en-US" smtClean="0"/>
              <a:pPr/>
              <a:t>38</a:t>
            </a:fld>
            <a:endParaRPr lang="en-US" smtClean="0"/>
          </a:p>
        </p:txBody>
      </p:sp>
      <p:sp>
        <p:nvSpPr>
          <p:cNvPr id="50180" name="Zástupný symbol obsahu 4"/>
          <p:cNvSpPr>
            <a:spLocks noGrp="1"/>
          </p:cNvSpPr>
          <p:nvPr>
            <p:ph idx="1"/>
          </p:nvPr>
        </p:nvSpPr>
        <p:spPr/>
        <p:txBody>
          <a:bodyPr/>
          <a:lstStyle/>
          <a:p>
            <a:endParaRPr lang="sk-SK" smtClean="0"/>
          </a:p>
        </p:txBody>
      </p:sp>
      <p:pic>
        <p:nvPicPr>
          <p:cNvPr id="50181" name="Picture 5"/>
          <p:cNvPicPr>
            <a:picLocks noChangeAspect="1" noChangeArrowheads="1"/>
          </p:cNvPicPr>
          <p:nvPr/>
        </p:nvPicPr>
        <p:blipFill>
          <a:blip r:embed="rId2" cstate="print"/>
          <a:srcRect/>
          <a:stretch>
            <a:fillRect/>
          </a:stretch>
        </p:blipFill>
        <p:spPr bwMode="auto">
          <a:xfrm>
            <a:off x="381000" y="1447800"/>
            <a:ext cx="8154988" cy="436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533400" y="304800"/>
            <a:ext cx="8037513" cy="838200"/>
          </a:xfrm>
        </p:spPr>
        <p:txBody>
          <a:bodyPr/>
          <a:lstStyle/>
          <a:p>
            <a:pPr algn="r">
              <a:defRPr/>
            </a:pPr>
            <a:r>
              <a:rPr lang="sk-SK" sz="3600" dirty="0" smtClean="0"/>
              <a:t>	Lokalita: Alpská </a:t>
            </a:r>
            <a:r>
              <a:rPr lang="sk-SK" sz="3600" dirty="0" err="1" smtClean="0"/>
              <a:t>grossglocknerská</a:t>
            </a:r>
            <a:r>
              <a:rPr lang="sk-SK" sz="3600" dirty="0" smtClean="0"/>
              <a:t> cesta</a:t>
            </a:r>
            <a:endParaRPr lang="sk-SK" sz="3600" dirty="0"/>
          </a:p>
        </p:txBody>
      </p:sp>
      <p:sp>
        <p:nvSpPr>
          <p:cNvPr id="17412" name="Zástupný symbol obsahu 5"/>
          <p:cNvSpPr>
            <a:spLocks noGrp="1"/>
          </p:cNvSpPr>
          <p:nvPr>
            <p:ph sz="half" idx="1"/>
          </p:nvPr>
        </p:nvSpPr>
        <p:spPr/>
        <p:txBody>
          <a:bodyPr/>
          <a:lstStyle/>
          <a:p>
            <a:pPr marL="0" indent="0"/>
            <a:endParaRPr lang="sk-SK" smtClean="0"/>
          </a:p>
        </p:txBody>
      </p:sp>
      <p:sp>
        <p:nvSpPr>
          <p:cNvPr id="17413" name="Zástupný symbol obsahu 6"/>
          <p:cNvSpPr>
            <a:spLocks noGrp="1"/>
          </p:cNvSpPr>
          <p:nvPr>
            <p:ph sz="half" idx="2"/>
          </p:nvPr>
        </p:nvSpPr>
        <p:spPr>
          <a:xfrm>
            <a:off x="3200400" y="1524000"/>
            <a:ext cx="5391150" cy="5029200"/>
          </a:xfrm>
        </p:spPr>
        <p:txBody>
          <a:bodyPr/>
          <a:lstStyle/>
          <a:p>
            <a:pPr marL="0" indent="0" algn="r">
              <a:buFont typeface="Wingdings" pitchFamily="2" charset="2"/>
              <a:buChar char="Ø"/>
            </a:pPr>
            <a:r>
              <a:rPr lang="sk-SK" sz="2000" smtClean="0"/>
              <a:t> vysokohorská cesta na úpätí najvyššieho vrchu Rakúska  patrí k najkrajším panoramatickým cestám v Európe</a:t>
            </a:r>
          </a:p>
          <a:p>
            <a:pPr marL="0" indent="0" algn="r">
              <a:buFont typeface="Wingdings" pitchFamily="2" charset="2"/>
              <a:buChar char="Ø"/>
            </a:pPr>
            <a:r>
              <a:rPr lang="sk-SK" sz="2000" smtClean="0"/>
              <a:t>  technicky dokonalá cesta, dlhá 47,8 km s výškovým rozdielom 1,5 km stúpa cez 36 zákrut s uhlom otáčania 360° stúpa do srdca NP Vysoké Taury </a:t>
            </a:r>
          </a:p>
          <a:p>
            <a:pPr marL="0" indent="0" algn="r">
              <a:buFont typeface="Wingdings" pitchFamily="2" charset="2"/>
              <a:buChar char="Ø"/>
            </a:pPr>
            <a:r>
              <a:rPr lang="sk-SK" sz="2000" smtClean="0"/>
              <a:t>vyhliadka Kaiser Franz Josefs Höhe (2369m) odkrýva najkrajší výhľad na ľadovec Pasterze a samotný Grossglockner</a:t>
            </a:r>
          </a:p>
          <a:p>
            <a:pPr marL="0" indent="0" algn="r">
              <a:buFont typeface="Wingdings" pitchFamily="2" charset="2"/>
              <a:buChar char="Ø"/>
            </a:pPr>
            <a:r>
              <a:rPr lang="sk-SK" sz="2000" smtClean="0"/>
              <a:t>stúpa  až k najvyššiemu bodu – do sedla Hochtor vo výške 2 571 m</a:t>
            </a:r>
          </a:p>
          <a:p>
            <a:pPr marL="0" indent="0" algn="r">
              <a:buFont typeface="Wingdings" pitchFamily="2" charset="2"/>
              <a:buChar char="Ø"/>
            </a:pPr>
            <a:endParaRPr lang="sk-SK" sz="2000" smtClean="0"/>
          </a:p>
        </p:txBody>
      </p:sp>
      <p:sp>
        <p:nvSpPr>
          <p:cNvPr id="17414" name="Zástupný symbol čísla snímky 3"/>
          <p:cNvSpPr>
            <a:spLocks noGrp="1"/>
          </p:cNvSpPr>
          <p:nvPr>
            <p:ph type="sldNum" sz="quarter" idx="11"/>
          </p:nvPr>
        </p:nvSpPr>
        <p:spPr>
          <a:noFill/>
        </p:spPr>
        <p:txBody>
          <a:bodyPr/>
          <a:lstStyle/>
          <a:p>
            <a:r>
              <a:rPr lang="en-US" smtClean="0"/>
              <a:t>Page </a:t>
            </a:r>
            <a:fld id="{9D78B049-3387-4DBF-AC07-44ED8DDB1A9A}" type="slidenum">
              <a:rPr lang="en-US" smtClean="0"/>
              <a:pPr/>
              <a:t>39</a:t>
            </a:fld>
            <a:endParaRPr lang="en-US" smtClean="0"/>
          </a:p>
        </p:txBody>
      </p:sp>
      <p:pic>
        <p:nvPicPr>
          <p:cNvPr id="17415" name="Picture 6"/>
          <p:cNvPicPr>
            <a:picLocks noChangeAspect="1" noChangeArrowheads="1"/>
          </p:cNvPicPr>
          <p:nvPr/>
        </p:nvPicPr>
        <p:blipFill>
          <a:blip r:embed="rId3" cstate="print"/>
          <a:srcRect/>
          <a:stretch>
            <a:fillRect/>
          </a:stretch>
        </p:blipFill>
        <p:spPr bwMode="auto">
          <a:xfrm>
            <a:off x="533400" y="304800"/>
            <a:ext cx="1897063" cy="1066800"/>
          </a:xfrm>
          <a:prstGeom prst="rect">
            <a:avLst/>
          </a:prstGeom>
          <a:noFill/>
          <a:ln w="9525">
            <a:noFill/>
            <a:miter lim="800000"/>
            <a:headEnd/>
            <a:tailEnd/>
          </a:ln>
        </p:spPr>
      </p:pic>
      <p:sp>
        <p:nvSpPr>
          <p:cNvPr id="1741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7410" name="Object 7"/>
          <p:cNvGraphicFramePr>
            <a:graphicFrameLocks noChangeAspect="1"/>
          </p:cNvGraphicFramePr>
          <p:nvPr/>
        </p:nvGraphicFramePr>
        <p:xfrm>
          <a:off x="228600" y="1828800"/>
          <a:ext cx="2838450" cy="4065588"/>
        </p:xfrm>
        <a:graphic>
          <a:graphicData uri="http://schemas.openxmlformats.org/presentationml/2006/ole">
            <p:oleObj spid="_x0000_s17410" name="Bitová mapa" r:id="rId4" imgW="2534004" imgH="3801006" progId="PBrush">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4800"/>
            <a:ext cx="8037513" cy="838200"/>
          </a:xfrm>
        </p:spPr>
        <p:txBody>
          <a:bodyPr/>
          <a:lstStyle/>
          <a:p>
            <a:pPr algn="l">
              <a:defRPr/>
            </a:pPr>
            <a:r>
              <a:rPr lang="sk-SK" sz="3600" dirty="0" smtClean="0"/>
              <a:t>Rakúsko - Nemecko</a:t>
            </a:r>
            <a:endParaRPr lang="sk-SK" sz="3600" dirty="0"/>
          </a:p>
        </p:txBody>
      </p:sp>
      <p:sp>
        <p:nvSpPr>
          <p:cNvPr id="29699" name="Zástupný symbol čísla snímky 3"/>
          <p:cNvSpPr>
            <a:spLocks noGrp="1"/>
          </p:cNvSpPr>
          <p:nvPr>
            <p:ph type="sldNum" sz="quarter" idx="11"/>
          </p:nvPr>
        </p:nvSpPr>
        <p:spPr>
          <a:noFill/>
        </p:spPr>
        <p:txBody>
          <a:bodyPr/>
          <a:lstStyle/>
          <a:p>
            <a:r>
              <a:rPr lang="en-US" smtClean="0"/>
              <a:t>Page </a:t>
            </a:r>
            <a:fld id="{5E3A0B28-5E59-448B-AA86-23182D681FD5}" type="slidenum">
              <a:rPr lang="en-US" smtClean="0"/>
              <a:pPr/>
              <a:t>4</a:t>
            </a:fld>
            <a:endParaRPr lang="en-US" smtClean="0"/>
          </a:p>
        </p:txBody>
      </p:sp>
      <p:sp>
        <p:nvSpPr>
          <p:cNvPr id="29700" name="Obdĺžnik 5"/>
          <p:cNvSpPr>
            <a:spLocks noChangeArrowheads="1"/>
          </p:cNvSpPr>
          <p:nvPr/>
        </p:nvSpPr>
        <p:spPr bwMode="auto">
          <a:xfrm>
            <a:off x="609600" y="3886200"/>
            <a:ext cx="8153400" cy="1323975"/>
          </a:xfrm>
          <a:prstGeom prst="rect">
            <a:avLst/>
          </a:prstGeom>
          <a:noFill/>
          <a:ln w="9525">
            <a:noFill/>
            <a:miter lim="800000"/>
            <a:headEnd/>
            <a:tailEnd/>
          </a:ln>
        </p:spPr>
        <p:txBody>
          <a:bodyPr>
            <a:spAutoFit/>
          </a:bodyPr>
          <a:lstStyle/>
          <a:p>
            <a:pPr algn="r">
              <a:buFont typeface="Wingdings" pitchFamily="2" charset="2"/>
              <a:buChar char="Ø"/>
            </a:pPr>
            <a:r>
              <a:rPr lang="sk-SK" sz="2000" b="0">
                <a:solidFill>
                  <a:schemeClr val="tx2"/>
                </a:solidFill>
              </a:rPr>
              <a:t> Vybrané lokality sa nachádzajú predovšetkým v spolkovej krajine Salzbursko, na hraniciach Salzburska s Korutánskom a vo výbežku Nemecka – v Bavorsku. Trasa exkurzie vedie aj cez Dolné Rakúsko, Horné Rakúsko, Tirolsko, príp. Štajersko.</a:t>
            </a:r>
          </a:p>
        </p:txBody>
      </p:sp>
      <p:pic>
        <p:nvPicPr>
          <p:cNvPr id="29701" name="Picture 3"/>
          <p:cNvPicPr>
            <a:picLocks noChangeAspect="1" noChangeArrowheads="1"/>
          </p:cNvPicPr>
          <p:nvPr/>
        </p:nvPicPr>
        <p:blipFill>
          <a:blip r:embed="rId2" cstate="print"/>
          <a:srcRect/>
          <a:stretch>
            <a:fillRect/>
          </a:stretch>
        </p:blipFill>
        <p:spPr bwMode="auto">
          <a:xfrm>
            <a:off x="685800" y="990600"/>
            <a:ext cx="2228850" cy="2840038"/>
          </a:xfrm>
          <a:prstGeom prst="rect">
            <a:avLst/>
          </a:prstGeom>
          <a:noFill/>
          <a:ln w="9525">
            <a:noFill/>
            <a:miter lim="800000"/>
            <a:headEnd/>
            <a:tailEnd/>
          </a:ln>
        </p:spPr>
      </p:pic>
      <p:sp>
        <p:nvSpPr>
          <p:cNvPr id="29702" name="Zástupný symbol obsahu 8"/>
          <p:cNvSpPr>
            <a:spLocks noGrp="1"/>
          </p:cNvSpPr>
          <p:nvPr>
            <p:ph idx="1"/>
          </p:nvPr>
        </p:nvSpPr>
        <p:spPr>
          <a:xfrm>
            <a:off x="685800" y="3962400"/>
            <a:ext cx="8037513" cy="1752600"/>
          </a:xfrm>
        </p:spPr>
        <p:txBody>
          <a:bodyPr/>
          <a:lstStyle/>
          <a:p>
            <a:pPr>
              <a:buFont typeface="Wingdings" pitchFamily="2" charset="2"/>
              <a:buChar char="Ø"/>
            </a:pPr>
            <a:endParaRPr lang="sk-SK" smtClean="0">
              <a:solidFill>
                <a:schemeClr val="tx2"/>
              </a:solidFill>
            </a:endParaRPr>
          </a:p>
          <a:p>
            <a:pPr>
              <a:buFont typeface="Wingdings" pitchFamily="2" charset="2"/>
              <a:buChar char="Ø"/>
            </a:pPr>
            <a:endParaRPr lang="sk-SK" smtClean="0">
              <a:solidFill>
                <a:schemeClr val="tx2"/>
              </a:solidFill>
            </a:endParaRPr>
          </a:p>
          <a:p>
            <a:pPr>
              <a:buFont typeface="Wingdings" pitchFamily="2" charset="2"/>
              <a:buChar char="Ø"/>
            </a:pPr>
            <a:endParaRPr lang="sk-SK" smtClean="0">
              <a:solidFill>
                <a:schemeClr val="tx2"/>
              </a:solidFill>
            </a:endParaRPr>
          </a:p>
        </p:txBody>
      </p:sp>
      <p:pic>
        <p:nvPicPr>
          <p:cNvPr id="29703" name="Picture 9"/>
          <p:cNvPicPr>
            <a:picLocks noChangeAspect="1" noChangeArrowheads="1"/>
          </p:cNvPicPr>
          <p:nvPr/>
        </p:nvPicPr>
        <p:blipFill>
          <a:blip r:embed="rId3" cstate="print"/>
          <a:srcRect/>
          <a:stretch>
            <a:fillRect/>
          </a:stretch>
        </p:blipFill>
        <p:spPr bwMode="auto">
          <a:xfrm>
            <a:off x="3352800" y="1066800"/>
            <a:ext cx="5419725"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Grossglockner</a:t>
            </a:r>
            <a:endParaRPr lang="sk-SK" sz="3600" dirty="0"/>
          </a:p>
        </p:txBody>
      </p:sp>
      <p:sp>
        <p:nvSpPr>
          <p:cNvPr id="18436" name="Zástupný symbol obsahu 2"/>
          <p:cNvSpPr>
            <a:spLocks noGrp="1"/>
          </p:cNvSpPr>
          <p:nvPr>
            <p:ph sz="half" idx="1"/>
          </p:nvPr>
        </p:nvSpPr>
        <p:spPr>
          <a:xfrm>
            <a:off x="477838" y="1485900"/>
            <a:ext cx="3636962" cy="4051300"/>
          </a:xfrm>
        </p:spPr>
        <p:txBody>
          <a:bodyPr/>
          <a:lstStyle/>
          <a:p>
            <a:pPr marL="0" indent="0"/>
            <a:endParaRPr lang="sk-SK" smtClean="0"/>
          </a:p>
        </p:txBody>
      </p:sp>
      <p:sp>
        <p:nvSpPr>
          <p:cNvPr id="18437" name="Zástupný symbol obsahu 3"/>
          <p:cNvSpPr>
            <a:spLocks noGrp="1"/>
          </p:cNvSpPr>
          <p:nvPr>
            <p:ph sz="half" idx="2"/>
          </p:nvPr>
        </p:nvSpPr>
        <p:spPr>
          <a:xfrm>
            <a:off x="4114800" y="1219200"/>
            <a:ext cx="4572000" cy="4495800"/>
          </a:xfrm>
        </p:spPr>
        <p:txBody>
          <a:bodyPr/>
          <a:lstStyle/>
          <a:p>
            <a:pPr marL="0" indent="0" algn="r">
              <a:buFont typeface="Wingdings" pitchFamily="2" charset="2"/>
              <a:buChar char="Ø"/>
            </a:pPr>
            <a:r>
              <a:rPr lang="sk-SK" sz="2000" smtClean="0"/>
              <a:t> Großglockner (3798 m) je najvyšší vrch Rakúska v  pohorí Vysoké Taury, na hraniciach spolkových krajín Korutánsko  a Tirolsko</a:t>
            </a:r>
          </a:p>
          <a:p>
            <a:pPr marL="0" indent="0" algn="r">
              <a:buFont typeface="Wingdings" pitchFamily="2" charset="2"/>
              <a:buChar char="Ø"/>
            </a:pPr>
            <a:r>
              <a:rPr lang="sk-SK" sz="2000" smtClean="0"/>
              <a:t> tvorí štíhlu, ľadovcovo-skalnatú pyramídu v bočnom výbežku hlavného  alpského hrebeňa a pripomína svojím tvarom zvon – odtiaľ názov „Veľký zvonár“ (Großglockner) </a:t>
            </a:r>
          </a:p>
          <a:p>
            <a:pPr marL="0" indent="0" algn="r">
              <a:buFont typeface="Wingdings" pitchFamily="2" charset="2"/>
              <a:buChar char="Ø"/>
            </a:pPr>
            <a:r>
              <a:rPr lang="sk-SK" sz="2000" smtClean="0"/>
              <a:t> mohutný a rozsiahly masív</a:t>
            </a:r>
            <a:r>
              <a:rPr lang="sk-SK" sz="2000" b="1" smtClean="0"/>
              <a:t> </a:t>
            </a:r>
            <a:r>
              <a:rPr lang="sk-SK" sz="2000" smtClean="0"/>
              <a:t> je tvorený z ruly, miestami  s pomerne mocnými vrstvami bridlice</a:t>
            </a:r>
          </a:p>
          <a:p>
            <a:pPr marL="0" indent="0"/>
            <a:r>
              <a:rPr lang="sk-SK" sz="2000" smtClean="0"/>
              <a:t>.. </a:t>
            </a:r>
          </a:p>
        </p:txBody>
      </p:sp>
      <p:sp>
        <p:nvSpPr>
          <p:cNvPr id="18438" name="Zástupný symbol čísla snímky 4"/>
          <p:cNvSpPr>
            <a:spLocks noGrp="1"/>
          </p:cNvSpPr>
          <p:nvPr>
            <p:ph type="sldNum" sz="quarter" idx="11"/>
          </p:nvPr>
        </p:nvSpPr>
        <p:spPr>
          <a:noFill/>
        </p:spPr>
        <p:txBody>
          <a:bodyPr/>
          <a:lstStyle/>
          <a:p>
            <a:r>
              <a:rPr lang="en-US" smtClean="0"/>
              <a:t>Page </a:t>
            </a:r>
            <a:fld id="{B228C6B7-E811-4BCA-8D0D-3BEC9E5520E5}" type="slidenum">
              <a:rPr lang="en-US" smtClean="0"/>
              <a:pPr/>
              <a:t>40</a:t>
            </a:fld>
            <a:endParaRPr lang="en-US" smtClean="0"/>
          </a:p>
        </p:txBody>
      </p:sp>
      <p:pic>
        <p:nvPicPr>
          <p:cNvPr id="18439" name="Picture 6"/>
          <p:cNvPicPr>
            <a:picLocks noChangeAspect="1" noChangeArrowheads="1"/>
          </p:cNvPicPr>
          <p:nvPr/>
        </p:nvPicPr>
        <p:blipFill>
          <a:blip r:embed="rId3" cstate="print"/>
          <a:srcRect/>
          <a:stretch>
            <a:fillRect/>
          </a:stretch>
        </p:blipFill>
        <p:spPr bwMode="auto">
          <a:xfrm>
            <a:off x="398463" y="304800"/>
            <a:ext cx="1760537" cy="990600"/>
          </a:xfrm>
          <a:prstGeom prst="rect">
            <a:avLst/>
          </a:prstGeom>
          <a:noFill/>
          <a:ln w="9525">
            <a:noFill/>
            <a:miter lim="800000"/>
            <a:headEnd/>
            <a:tailEnd/>
          </a:ln>
        </p:spPr>
      </p:pic>
      <p:pic>
        <p:nvPicPr>
          <p:cNvPr id="18440" name="Picture 7" descr="333px-Grossglockner_and_Pasterze_glacier"/>
          <p:cNvPicPr>
            <a:picLocks noChangeAspect="1" noChangeArrowheads="1"/>
          </p:cNvPicPr>
          <p:nvPr/>
        </p:nvPicPr>
        <p:blipFill>
          <a:blip r:embed="rId4" cstate="print"/>
          <a:srcRect/>
          <a:stretch>
            <a:fillRect/>
          </a:stretch>
        </p:blipFill>
        <p:spPr bwMode="auto">
          <a:xfrm>
            <a:off x="457200" y="1524000"/>
            <a:ext cx="3582988" cy="1752600"/>
          </a:xfrm>
          <a:prstGeom prst="rect">
            <a:avLst/>
          </a:prstGeom>
          <a:noFill/>
          <a:ln w="9525">
            <a:noFill/>
            <a:miter lim="800000"/>
            <a:headEnd/>
            <a:tailEnd/>
          </a:ln>
        </p:spPr>
      </p:pic>
      <p:pic>
        <p:nvPicPr>
          <p:cNvPr id="18441" name="Picture 8" descr="140px-Gipfelkreuz_Gro%C3%9Fglockner"/>
          <p:cNvPicPr>
            <a:picLocks noChangeAspect="1" noChangeArrowheads="1"/>
          </p:cNvPicPr>
          <p:nvPr/>
        </p:nvPicPr>
        <p:blipFill>
          <a:blip r:embed="rId5" cstate="print"/>
          <a:srcRect/>
          <a:stretch>
            <a:fillRect/>
          </a:stretch>
        </p:blipFill>
        <p:spPr bwMode="auto">
          <a:xfrm>
            <a:off x="457200" y="3505200"/>
            <a:ext cx="1295400" cy="1501775"/>
          </a:xfrm>
          <a:prstGeom prst="rect">
            <a:avLst/>
          </a:prstGeom>
          <a:noFill/>
          <a:ln w="9525">
            <a:noFill/>
            <a:miter lim="800000"/>
            <a:headEnd/>
            <a:tailEnd/>
          </a:ln>
        </p:spPr>
      </p:pic>
      <p:sp>
        <p:nvSpPr>
          <p:cNvPr id="1844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8434" name="Object 9"/>
          <p:cNvGraphicFramePr>
            <a:graphicFrameLocks noChangeAspect="1"/>
          </p:cNvGraphicFramePr>
          <p:nvPr/>
        </p:nvGraphicFramePr>
        <p:xfrm>
          <a:off x="2057400" y="4038600"/>
          <a:ext cx="1905000" cy="1573213"/>
        </p:xfrm>
        <a:graphic>
          <a:graphicData uri="http://schemas.openxmlformats.org/presentationml/2006/ole">
            <p:oleObj spid="_x0000_s18434" name="Bitová mapa" r:id="rId6" imgW="5296639" imgH="3933333" progId="PBrush">
              <p:embed/>
            </p:oleObj>
          </a:graphicData>
        </a:graphic>
      </p:graphicFrame>
      <p:sp>
        <p:nvSpPr>
          <p:cNvPr id="18443" name="Obdĺžnik 10"/>
          <p:cNvSpPr>
            <a:spLocks noChangeArrowheads="1"/>
          </p:cNvSpPr>
          <p:nvPr/>
        </p:nvSpPr>
        <p:spPr bwMode="auto">
          <a:xfrm>
            <a:off x="2057400" y="5715000"/>
            <a:ext cx="1846263" cy="307975"/>
          </a:xfrm>
          <a:prstGeom prst="rect">
            <a:avLst/>
          </a:prstGeom>
          <a:noFill/>
          <a:ln w="9525">
            <a:noFill/>
            <a:miter lim="800000"/>
            <a:headEnd/>
            <a:tailEnd/>
          </a:ln>
        </p:spPr>
        <p:txBody>
          <a:bodyPr wrap="none">
            <a:spAutoFit/>
          </a:bodyPr>
          <a:lstStyle/>
          <a:p>
            <a:r>
              <a:rPr lang="sk-SK" sz="1400" b="0">
                <a:solidFill>
                  <a:schemeClr val="tx1"/>
                </a:solidFill>
              </a:rPr>
              <a:t>iskerník ľadovcový</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4800"/>
            <a:ext cx="8037513" cy="838200"/>
          </a:xfrm>
        </p:spPr>
        <p:txBody>
          <a:bodyPr/>
          <a:lstStyle/>
          <a:p>
            <a:pPr algn="r">
              <a:defRPr/>
            </a:pPr>
            <a:r>
              <a:rPr lang="sk-SK" sz="3600" dirty="0" smtClean="0"/>
              <a:t>Lokalita: </a:t>
            </a:r>
            <a:r>
              <a:rPr lang="sk-SK" sz="3600" dirty="0" err="1" smtClean="0"/>
              <a:t>Pasterze</a:t>
            </a:r>
            <a:endParaRPr lang="sk-SK" sz="3600" dirty="0"/>
          </a:p>
        </p:txBody>
      </p:sp>
      <p:sp>
        <p:nvSpPr>
          <p:cNvPr id="19461" name="Zástupný symbol obsahu 2"/>
          <p:cNvSpPr>
            <a:spLocks noGrp="1"/>
          </p:cNvSpPr>
          <p:nvPr>
            <p:ph sz="half" idx="1"/>
          </p:nvPr>
        </p:nvSpPr>
        <p:spPr/>
        <p:txBody>
          <a:bodyPr/>
          <a:lstStyle/>
          <a:p>
            <a:pPr marL="0" indent="0"/>
            <a:endParaRPr lang="sk-SK" smtClean="0"/>
          </a:p>
        </p:txBody>
      </p:sp>
      <p:sp>
        <p:nvSpPr>
          <p:cNvPr id="19462" name="Zástupný symbol obsahu 3"/>
          <p:cNvSpPr>
            <a:spLocks noGrp="1"/>
          </p:cNvSpPr>
          <p:nvPr>
            <p:ph sz="half" idx="2"/>
          </p:nvPr>
        </p:nvSpPr>
        <p:spPr>
          <a:xfrm>
            <a:off x="3886200" y="1219200"/>
            <a:ext cx="4629150" cy="4051300"/>
          </a:xfrm>
        </p:spPr>
        <p:txBody>
          <a:bodyPr/>
          <a:lstStyle/>
          <a:p>
            <a:pPr marL="0" indent="0" algn="r">
              <a:buFont typeface="Wingdings" pitchFamily="2" charset="2"/>
              <a:buChar char="Ø"/>
            </a:pPr>
            <a:r>
              <a:rPr lang="sk-SK" sz="2000" smtClean="0"/>
              <a:t> Pasterze  je najdlhší ľadovec v Rakúsku</a:t>
            </a:r>
          </a:p>
          <a:p>
            <a:pPr marL="0" indent="0" algn="r">
              <a:buFont typeface="Wingdings" pitchFamily="2" charset="2"/>
              <a:buChar char="Ø"/>
            </a:pPr>
            <a:r>
              <a:rPr lang="sk-SK" sz="2000" smtClean="0"/>
              <a:t> je najväčším ľadovcom Východných Álp, dlhý približne 10 km so začiatkom vo výške 3 453 m  a končí vo výške 2 100 m </a:t>
            </a:r>
          </a:p>
          <a:p>
            <a:pPr marL="0" indent="0" algn="r">
              <a:buFont typeface="Wingdings" pitchFamily="2" charset="2"/>
              <a:buChar char="Ø"/>
            </a:pPr>
            <a:r>
              <a:rPr lang="sk-SK" sz="2000" smtClean="0"/>
              <a:t> rozloha ľadovca predstavuje približne 19,5 km², pričom jeho hrúbka je 120 metrov</a:t>
            </a:r>
          </a:p>
          <a:p>
            <a:pPr marL="0" indent="0" algn="r">
              <a:buFont typeface="Wingdings" pitchFamily="2" charset="2"/>
              <a:buChar char="Ø"/>
            </a:pPr>
            <a:r>
              <a:rPr lang="sk-SK" sz="2000" smtClean="0"/>
              <a:t> dĺžka ľadovca sa v súčasnosti skracuje približne 10 metrov ročne</a:t>
            </a:r>
          </a:p>
          <a:p>
            <a:pPr marL="0" indent="0" algn="r">
              <a:buFont typeface="Wingdings" pitchFamily="2" charset="2"/>
              <a:buChar char="Ø"/>
            </a:pPr>
            <a:r>
              <a:rPr lang="sk-SK" sz="2000" smtClean="0"/>
              <a:t>od  Kaiser Franz Josefs Höhe k ľadovcu Pasterze vedie pozemná lanovka</a:t>
            </a:r>
          </a:p>
        </p:txBody>
      </p:sp>
      <p:sp>
        <p:nvSpPr>
          <p:cNvPr id="19463" name="Zástupný symbol čísla snímky 4"/>
          <p:cNvSpPr>
            <a:spLocks noGrp="1"/>
          </p:cNvSpPr>
          <p:nvPr>
            <p:ph type="sldNum" sz="quarter" idx="11"/>
          </p:nvPr>
        </p:nvSpPr>
        <p:spPr>
          <a:noFill/>
        </p:spPr>
        <p:txBody>
          <a:bodyPr/>
          <a:lstStyle/>
          <a:p>
            <a:r>
              <a:rPr lang="en-US" smtClean="0"/>
              <a:t>Page </a:t>
            </a:r>
            <a:fld id="{5AF2895B-BB79-4C41-AAF2-43375FD27943}" type="slidenum">
              <a:rPr lang="en-US" smtClean="0"/>
              <a:pPr/>
              <a:t>41</a:t>
            </a:fld>
            <a:endParaRPr lang="en-US" smtClean="0"/>
          </a:p>
        </p:txBody>
      </p:sp>
      <p:pic>
        <p:nvPicPr>
          <p:cNvPr id="19464" name="Picture 6"/>
          <p:cNvPicPr>
            <a:picLocks noChangeAspect="1" noChangeArrowheads="1"/>
          </p:cNvPicPr>
          <p:nvPr/>
        </p:nvPicPr>
        <p:blipFill>
          <a:blip r:embed="rId3" cstate="print"/>
          <a:srcRect/>
          <a:stretch>
            <a:fillRect/>
          </a:stretch>
        </p:blipFill>
        <p:spPr bwMode="auto">
          <a:xfrm>
            <a:off x="457200" y="228600"/>
            <a:ext cx="1927225" cy="1084263"/>
          </a:xfrm>
          <a:prstGeom prst="rect">
            <a:avLst/>
          </a:prstGeom>
          <a:noFill/>
          <a:ln w="9525">
            <a:noFill/>
            <a:miter lim="800000"/>
            <a:headEnd/>
            <a:tailEnd/>
          </a:ln>
        </p:spPr>
      </p:pic>
      <p:sp>
        <p:nvSpPr>
          <p:cNvPr id="1946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9458" name="Object 7"/>
          <p:cNvGraphicFramePr>
            <a:graphicFrameLocks noChangeAspect="1"/>
          </p:cNvGraphicFramePr>
          <p:nvPr/>
        </p:nvGraphicFramePr>
        <p:xfrm>
          <a:off x="838200" y="1447800"/>
          <a:ext cx="2828925" cy="3629025"/>
        </p:xfrm>
        <a:graphic>
          <a:graphicData uri="http://schemas.openxmlformats.org/presentationml/2006/ole">
            <p:oleObj spid="_x0000_s19458" name="Bitová mapa" r:id="rId4" imgW="2866667" imgH="3677163" progId="PBrush">
              <p:embed/>
            </p:oleObj>
          </a:graphicData>
        </a:graphic>
      </p:graphicFrame>
      <p:sp>
        <p:nvSpPr>
          <p:cNvPr id="1946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19459" name="Object 9"/>
          <p:cNvGraphicFramePr>
            <a:graphicFrameLocks noChangeAspect="1"/>
          </p:cNvGraphicFramePr>
          <p:nvPr/>
        </p:nvGraphicFramePr>
        <p:xfrm>
          <a:off x="152400" y="4648200"/>
          <a:ext cx="2838450" cy="1809750"/>
        </p:xfrm>
        <a:graphic>
          <a:graphicData uri="http://schemas.openxmlformats.org/presentationml/2006/ole">
            <p:oleObj spid="_x0000_s19459" name="Bitová mapa" r:id="rId5" imgW="4600000" imgH="2933333" progId="PBrush">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3600" dirty="0" smtClean="0"/>
              <a:t>Spolková krajina </a:t>
            </a:r>
            <a:r>
              <a:rPr lang="sk-SK" sz="3600" dirty="0" err="1" smtClean="0"/>
              <a:t>Salzbursko</a:t>
            </a:r>
            <a:endParaRPr lang="sk-SK" sz="3600" dirty="0"/>
          </a:p>
        </p:txBody>
      </p:sp>
      <p:sp>
        <p:nvSpPr>
          <p:cNvPr id="51203" name="Zástupný symbol čísla snímky 3"/>
          <p:cNvSpPr>
            <a:spLocks noGrp="1"/>
          </p:cNvSpPr>
          <p:nvPr>
            <p:ph type="sldNum" sz="quarter" idx="11"/>
          </p:nvPr>
        </p:nvSpPr>
        <p:spPr>
          <a:noFill/>
        </p:spPr>
        <p:txBody>
          <a:bodyPr/>
          <a:lstStyle/>
          <a:p>
            <a:r>
              <a:rPr lang="en-US" smtClean="0"/>
              <a:t>Page </a:t>
            </a:r>
            <a:fld id="{257224E9-CA53-43F7-A7F3-95A0D8F7C51E}" type="slidenum">
              <a:rPr lang="en-US" smtClean="0"/>
              <a:pPr/>
              <a:t>42</a:t>
            </a:fld>
            <a:endParaRPr lang="en-US" smtClean="0"/>
          </a:p>
        </p:txBody>
      </p:sp>
      <p:pic>
        <p:nvPicPr>
          <p:cNvPr id="51204" name="Picture 5"/>
          <p:cNvPicPr>
            <a:picLocks noGrp="1" noChangeAspect="1" noChangeArrowheads="1"/>
          </p:cNvPicPr>
          <p:nvPr>
            <p:ph idx="1"/>
          </p:nvPr>
        </p:nvPicPr>
        <p:blipFill>
          <a:blip r:embed="rId2" cstate="print"/>
          <a:srcRect/>
          <a:stretch>
            <a:fillRect/>
          </a:stretch>
        </p:blipFill>
        <p:spPr>
          <a:xfrm>
            <a:off x="990600" y="1600200"/>
            <a:ext cx="6810375" cy="360045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0375" y="457200"/>
            <a:ext cx="8226425" cy="838200"/>
          </a:xfrm>
        </p:spPr>
        <p:txBody>
          <a:bodyPr/>
          <a:lstStyle/>
          <a:p>
            <a:pPr algn="r">
              <a:defRPr/>
            </a:pPr>
            <a:r>
              <a:rPr lang="sk-SK" sz="3600" dirty="0" smtClean="0"/>
              <a:t>Lokalita: </a:t>
            </a:r>
            <a:r>
              <a:rPr lang="sk-SK" sz="3600" dirty="0" err="1" smtClean="0"/>
              <a:t>Kaprun</a:t>
            </a:r>
            <a:endParaRPr lang="sk-SK" sz="3600" dirty="0"/>
          </a:p>
        </p:txBody>
      </p:sp>
      <p:sp>
        <p:nvSpPr>
          <p:cNvPr id="20486" name="Zástupný symbol obsahu 2"/>
          <p:cNvSpPr>
            <a:spLocks noGrp="1"/>
          </p:cNvSpPr>
          <p:nvPr>
            <p:ph sz="half" idx="1"/>
          </p:nvPr>
        </p:nvSpPr>
        <p:spPr/>
        <p:txBody>
          <a:bodyPr/>
          <a:lstStyle/>
          <a:p>
            <a:pPr marL="0" indent="0"/>
            <a:endParaRPr lang="sk-SK" smtClean="0"/>
          </a:p>
        </p:txBody>
      </p:sp>
      <p:sp>
        <p:nvSpPr>
          <p:cNvPr id="20487" name="Zástupný symbol obsahu 3"/>
          <p:cNvSpPr>
            <a:spLocks noGrp="1"/>
          </p:cNvSpPr>
          <p:nvPr>
            <p:ph sz="half" idx="2"/>
          </p:nvPr>
        </p:nvSpPr>
        <p:spPr>
          <a:xfrm>
            <a:off x="4114800" y="1066800"/>
            <a:ext cx="4572000" cy="4051300"/>
          </a:xfrm>
        </p:spPr>
        <p:txBody>
          <a:bodyPr/>
          <a:lstStyle/>
          <a:p>
            <a:pPr marL="0" indent="0" algn="r">
              <a:buFont typeface="Wingdings" pitchFamily="2" charset="2"/>
              <a:buChar char="Ø"/>
            </a:pPr>
            <a:r>
              <a:rPr lang="sk-SK" sz="2000" smtClean="0"/>
              <a:t> Kaprun sa nachádza v doline rieky  Salzach na severnom okraji pohoria Vysoké Taury</a:t>
            </a:r>
          </a:p>
          <a:p>
            <a:pPr marL="0" indent="0" algn="r">
              <a:buFont typeface="Wingdings" pitchFamily="2" charset="2"/>
              <a:buChar char="Ø"/>
            </a:pPr>
            <a:r>
              <a:rPr lang="sk-SK" sz="2000" smtClean="0"/>
              <a:t> po otvorení lanovky  k ľadovcu na severných svahoch Kitzsteinhornu v roku 1965 sa stal  prvým rakúskym ľadovcovým lyžiarskym strediskom</a:t>
            </a:r>
          </a:p>
          <a:p>
            <a:pPr marL="0" indent="0" algn="r">
              <a:buFont typeface="Wingdings" pitchFamily="2" charset="2"/>
              <a:buChar char="Ø"/>
            </a:pPr>
            <a:r>
              <a:rPr lang="sk-SK" sz="2000" smtClean="0"/>
              <a:t>priehrady Mooserboden – 2 umelo vybudované jazerá sú nádrže modernej hydroelektrárne Kapruner Ache</a:t>
            </a:r>
          </a:p>
          <a:p>
            <a:pPr marL="0" indent="0" algn="r">
              <a:buFont typeface="Wingdings" pitchFamily="2" charset="2"/>
              <a:buChar char="Ø"/>
            </a:pPr>
            <a:r>
              <a:rPr lang="sk-SK" sz="2000" smtClean="0"/>
              <a:t>2 km</a:t>
            </a:r>
            <a:r>
              <a:rPr lang="sk-SK" sz="2000" b="1" smtClean="0"/>
              <a:t> </a:t>
            </a:r>
            <a:r>
              <a:rPr lang="sk-SK" sz="2000" smtClean="0"/>
              <a:t>od  centra Kaprunu  smerom na  na ľadovec Kitzsteinhorn</a:t>
            </a:r>
            <a:r>
              <a:rPr lang="sk-SK" sz="2000" b="1" smtClean="0"/>
              <a:t> </a:t>
            </a:r>
            <a:r>
              <a:rPr lang="sk-SK" sz="2000" smtClean="0"/>
              <a:t>Roklina Sigmund-Thun-Klamm </a:t>
            </a:r>
          </a:p>
        </p:txBody>
      </p:sp>
      <p:sp>
        <p:nvSpPr>
          <p:cNvPr id="20488" name="Zástupný symbol čísla snímky 4"/>
          <p:cNvSpPr>
            <a:spLocks noGrp="1"/>
          </p:cNvSpPr>
          <p:nvPr>
            <p:ph type="sldNum" sz="quarter" idx="11"/>
          </p:nvPr>
        </p:nvSpPr>
        <p:spPr>
          <a:noFill/>
        </p:spPr>
        <p:txBody>
          <a:bodyPr/>
          <a:lstStyle/>
          <a:p>
            <a:r>
              <a:rPr lang="en-US" smtClean="0"/>
              <a:t>Page </a:t>
            </a:r>
            <a:fld id="{5428ED61-EC7E-4739-8CDA-4833527C8B47}" type="slidenum">
              <a:rPr lang="en-US" smtClean="0"/>
              <a:pPr/>
              <a:t>43</a:t>
            </a:fld>
            <a:endParaRPr lang="en-US" smtClean="0"/>
          </a:p>
        </p:txBody>
      </p:sp>
      <p:pic>
        <p:nvPicPr>
          <p:cNvPr id="20489" name="Picture 6"/>
          <p:cNvPicPr>
            <a:picLocks noChangeAspect="1" noChangeArrowheads="1"/>
          </p:cNvPicPr>
          <p:nvPr/>
        </p:nvPicPr>
        <p:blipFill>
          <a:blip r:embed="rId3" cstate="print"/>
          <a:srcRect/>
          <a:stretch>
            <a:fillRect/>
          </a:stretch>
        </p:blipFill>
        <p:spPr bwMode="auto">
          <a:xfrm>
            <a:off x="381000" y="152400"/>
            <a:ext cx="1752600" cy="998538"/>
          </a:xfrm>
          <a:prstGeom prst="rect">
            <a:avLst/>
          </a:prstGeom>
          <a:noFill/>
          <a:ln w="9525">
            <a:noFill/>
            <a:miter lim="800000"/>
            <a:headEnd/>
            <a:tailEnd/>
          </a:ln>
        </p:spPr>
      </p:pic>
      <p:sp>
        <p:nvSpPr>
          <p:cNvPr id="2049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0482" name="Object 7"/>
          <p:cNvGraphicFramePr>
            <a:graphicFrameLocks noChangeAspect="1"/>
          </p:cNvGraphicFramePr>
          <p:nvPr/>
        </p:nvGraphicFramePr>
        <p:xfrm>
          <a:off x="1905000" y="1371600"/>
          <a:ext cx="2390775" cy="1774825"/>
        </p:xfrm>
        <a:graphic>
          <a:graphicData uri="http://schemas.openxmlformats.org/presentationml/2006/ole">
            <p:oleObj spid="_x0000_s20482" name="Bitová mapa" r:id="rId4" imgW="6257143" imgH="4648849" progId="PBrush">
              <p:embed/>
            </p:oleObj>
          </a:graphicData>
        </a:graphic>
      </p:graphicFrame>
      <p:sp>
        <p:nvSpPr>
          <p:cNvPr id="20491"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0483" name="Object 9"/>
          <p:cNvGraphicFramePr>
            <a:graphicFrameLocks noChangeAspect="1"/>
          </p:cNvGraphicFramePr>
          <p:nvPr/>
        </p:nvGraphicFramePr>
        <p:xfrm>
          <a:off x="2133600" y="3657600"/>
          <a:ext cx="1906588" cy="2514600"/>
        </p:xfrm>
        <a:graphic>
          <a:graphicData uri="http://schemas.openxmlformats.org/presentationml/2006/ole">
            <p:oleObj spid="_x0000_s20483" name="Bitová mapa" r:id="rId5" imgW="3839111" imgH="5057143" progId="PBrush">
              <p:embed/>
            </p:oleObj>
          </a:graphicData>
        </a:graphic>
      </p:graphicFrame>
      <p:sp>
        <p:nvSpPr>
          <p:cNvPr id="20492"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0484" name="Object 11"/>
          <p:cNvGraphicFramePr>
            <a:graphicFrameLocks noChangeAspect="1"/>
          </p:cNvGraphicFramePr>
          <p:nvPr/>
        </p:nvGraphicFramePr>
        <p:xfrm>
          <a:off x="228600" y="1600200"/>
          <a:ext cx="1654175" cy="2447925"/>
        </p:xfrm>
        <a:graphic>
          <a:graphicData uri="http://schemas.openxmlformats.org/presentationml/2006/ole">
            <p:oleObj spid="_x0000_s20484" name="Bitová mapa" r:id="rId6" imgW="3180952" imgH="4715533" progId="PBrush">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2400" dirty="0" smtClean="0"/>
              <a:t>5. deň:</a:t>
            </a:r>
            <a:endParaRPr lang="sk-SK" sz="2400" dirty="0"/>
          </a:p>
        </p:txBody>
      </p:sp>
      <p:sp>
        <p:nvSpPr>
          <p:cNvPr id="21509" name="Zástupný symbol obsahu 2"/>
          <p:cNvSpPr>
            <a:spLocks noGrp="1"/>
          </p:cNvSpPr>
          <p:nvPr>
            <p:ph idx="1"/>
          </p:nvPr>
        </p:nvSpPr>
        <p:spPr>
          <a:xfrm>
            <a:off x="457200" y="1524000"/>
            <a:ext cx="8037513" cy="4051300"/>
          </a:xfrm>
        </p:spPr>
        <p:txBody>
          <a:bodyPr/>
          <a:lstStyle/>
          <a:p>
            <a:r>
              <a:rPr lang="sk-SK" smtClean="0"/>
              <a:t>	Trasa:</a:t>
            </a:r>
          </a:p>
          <a:p>
            <a:r>
              <a:rPr lang="sk-SK" smtClean="0"/>
              <a:t>	</a:t>
            </a:r>
            <a:r>
              <a:rPr lang="sk-SK" smtClean="0">
                <a:solidFill>
                  <a:schemeClr val="accent1"/>
                </a:solidFill>
              </a:rPr>
              <a:t>Bad Gastein (raňajky) – </a:t>
            </a:r>
            <a:r>
              <a:rPr lang="sk-SK" b="1" smtClean="0">
                <a:solidFill>
                  <a:schemeClr val="accent1"/>
                </a:solidFill>
              </a:rPr>
              <a:t>Krimmlerské vodopády </a:t>
            </a:r>
            <a:r>
              <a:rPr lang="sk-SK" smtClean="0">
                <a:solidFill>
                  <a:schemeClr val="accent1"/>
                </a:solidFill>
              </a:rPr>
              <a:t>– Kaprun – </a:t>
            </a:r>
            <a:r>
              <a:rPr lang="sk-SK" b="1" smtClean="0">
                <a:solidFill>
                  <a:schemeClr val="accent1"/>
                </a:solidFill>
              </a:rPr>
              <a:t>Kitzsteinhorn </a:t>
            </a:r>
            <a:r>
              <a:rPr lang="sk-SK" smtClean="0">
                <a:solidFill>
                  <a:schemeClr val="accent1"/>
                </a:solidFill>
              </a:rPr>
              <a:t>(lanovkou na ľadovec) – </a:t>
            </a:r>
            <a:r>
              <a:rPr lang="sk-SK" b="1" smtClean="0">
                <a:solidFill>
                  <a:schemeClr val="accent1"/>
                </a:solidFill>
              </a:rPr>
              <a:t>Linz</a:t>
            </a:r>
            <a:r>
              <a:rPr lang="sk-SK" smtClean="0">
                <a:solidFill>
                  <a:schemeClr val="accent1"/>
                </a:solidFill>
              </a:rPr>
              <a:t> (krátka prestávka) - Bratislava</a:t>
            </a:r>
          </a:p>
        </p:txBody>
      </p:sp>
      <p:sp>
        <p:nvSpPr>
          <p:cNvPr id="21510" name="Zástupný symbol čísla snímky 3"/>
          <p:cNvSpPr>
            <a:spLocks noGrp="1"/>
          </p:cNvSpPr>
          <p:nvPr>
            <p:ph type="sldNum" sz="quarter" idx="11"/>
          </p:nvPr>
        </p:nvSpPr>
        <p:spPr>
          <a:noFill/>
        </p:spPr>
        <p:txBody>
          <a:bodyPr/>
          <a:lstStyle/>
          <a:p>
            <a:r>
              <a:rPr lang="en-US" smtClean="0"/>
              <a:t>Page </a:t>
            </a:r>
            <a:fld id="{DAC0E52D-36ED-41CC-8AE1-C8F1CD6989E1}" type="slidenum">
              <a:rPr lang="en-US" smtClean="0"/>
              <a:pPr/>
              <a:t>44</a:t>
            </a:fld>
            <a:r>
              <a:rPr lang="sk-SK" smtClean="0"/>
              <a:t>Trasa</a:t>
            </a:r>
            <a:endParaRPr lang="en-US" smtClean="0"/>
          </a:p>
        </p:txBody>
      </p:sp>
      <p:pic>
        <p:nvPicPr>
          <p:cNvPr id="21511" name="Picture 2"/>
          <p:cNvPicPr>
            <a:picLocks noChangeAspect="1" noChangeArrowheads="1"/>
          </p:cNvPicPr>
          <p:nvPr/>
        </p:nvPicPr>
        <p:blipFill>
          <a:blip r:embed="rId3" cstate="print"/>
          <a:srcRect/>
          <a:stretch>
            <a:fillRect/>
          </a:stretch>
        </p:blipFill>
        <p:spPr bwMode="auto">
          <a:xfrm>
            <a:off x="1600200" y="3581400"/>
            <a:ext cx="5486400" cy="2362200"/>
          </a:xfrm>
          <a:prstGeom prst="rect">
            <a:avLst/>
          </a:prstGeom>
          <a:noFill/>
          <a:ln w="9525">
            <a:noFill/>
            <a:miter lim="800000"/>
            <a:headEnd/>
            <a:tailEnd/>
          </a:ln>
        </p:spPr>
      </p:pic>
      <p:pic>
        <p:nvPicPr>
          <p:cNvPr id="21512" name="Picture 7"/>
          <p:cNvPicPr>
            <a:picLocks noChangeAspect="1" noChangeArrowheads="1"/>
          </p:cNvPicPr>
          <p:nvPr/>
        </p:nvPicPr>
        <p:blipFill>
          <a:blip r:embed="rId4" cstate="print"/>
          <a:srcRect/>
          <a:stretch>
            <a:fillRect/>
          </a:stretch>
        </p:blipFill>
        <p:spPr bwMode="auto">
          <a:xfrm>
            <a:off x="1066800" y="5638800"/>
            <a:ext cx="1160463" cy="866775"/>
          </a:xfrm>
          <a:prstGeom prst="rect">
            <a:avLst/>
          </a:prstGeom>
          <a:noFill/>
          <a:ln w="9525">
            <a:noFill/>
            <a:miter lim="800000"/>
            <a:headEnd/>
            <a:tailEnd/>
          </a:ln>
        </p:spPr>
      </p:pic>
      <p:graphicFrame>
        <p:nvGraphicFramePr>
          <p:cNvPr id="21506" name="Object 10"/>
          <p:cNvGraphicFramePr>
            <a:graphicFrameLocks noChangeAspect="1"/>
          </p:cNvGraphicFramePr>
          <p:nvPr/>
        </p:nvGraphicFramePr>
        <p:xfrm>
          <a:off x="990600" y="4191000"/>
          <a:ext cx="1076325" cy="825500"/>
        </p:xfrm>
        <a:graphic>
          <a:graphicData uri="http://schemas.openxmlformats.org/presentationml/2006/ole">
            <p:oleObj spid="_x0000_s21506" name="Bitová mapa" r:id="rId5" imgW="4153480" imgH="3180952" progId="PBrush">
              <p:embed/>
            </p:oleObj>
          </a:graphicData>
        </a:graphic>
      </p:graphicFrame>
      <p:graphicFrame>
        <p:nvGraphicFramePr>
          <p:cNvPr id="21507" name="Object 7"/>
          <p:cNvGraphicFramePr>
            <a:graphicFrameLocks noChangeAspect="1"/>
          </p:cNvGraphicFramePr>
          <p:nvPr/>
        </p:nvGraphicFramePr>
        <p:xfrm>
          <a:off x="4267200" y="2895600"/>
          <a:ext cx="1466850" cy="977900"/>
        </p:xfrm>
        <a:graphic>
          <a:graphicData uri="http://schemas.openxmlformats.org/presentationml/2006/ole">
            <p:oleObj spid="_x0000_s21507" name="Bitová mapa" r:id="rId6" imgW="2467319" imgH="1647619" progId="PBrush">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3600" dirty="0" smtClean="0"/>
              <a:t>Spolková krajina </a:t>
            </a:r>
            <a:r>
              <a:rPr lang="sk-SK" sz="3600" dirty="0" err="1" smtClean="0"/>
              <a:t>Salzbursko</a:t>
            </a:r>
            <a:endParaRPr lang="sk-SK" sz="3600" dirty="0"/>
          </a:p>
        </p:txBody>
      </p:sp>
      <p:sp>
        <p:nvSpPr>
          <p:cNvPr id="52227" name="Zástupný symbol čísla snímky 3"/>
          <p:cNvSpPr>
            <a:spLocks noGrp="1"/>
          </p:cNvSpPr>
          <p:nvPr>
            <p:ph type="sldNum" sz="quarter" idx="11"/>
          </p:nvPr>
        </p:nvSpPr>
        <p:spPr>
          <a:noFill/>
        </p:spPr>
        <p:txBody>
          <a:bodyPr/>
          <a:lstStyle/>
          <a:p>
            <a:r>
              <a:rPr lang="en-US" smtClean="0"/>
              <a:t>Page </a:t>
            </a:r>
            <a:fld id="{0814A0CA-268A-4D47-8222-FC9B1EEC93DD}" type="slidenum">
              <a:rPr lang="en-US" smtClean="0"/>
              <a:pPr/>
              <a:t>45</a:t>
            </a:fld>
            <a:endParaRPr lang="en-US" smtClean="0"/>
          </a:p>
        </p:txBody>
      </p:sp>
      <p:pic>
        <p:nvPicPr>
          <p:cNvPr id="52228" name="Picture 5"/>
          <p:cNvPicPr>
            <a:picLocks noGrp="1" noChangeAspect="1" noChangeArrowheads="1"/>
          </p:cNvPicPr>
          <p:nvPr>
            <p:ph idx="1"/>
          </p:nvPr>
        </p:nvPicPr>
        <p:blipFill>
          <a:blip r:embed="rId2" cstate="print"/>
          <a:srcRect/>
          <a:stretch>
            <a:fillRect/>
          </a:stretch>
        </p:blipFill>
        <p:spPr>
          <a:xfrm>
            <a:off x="1066800" y="1752600"/>
            <a:ext cx="6810375" cy="360045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Mittersill</a:t>
            </a:r>
            <a:endParaRPr lang="sk-SK" sz="3600" dirty="0"/>
          </a:p>
        </p:txBody>
      </p:sp>
      <p:sp>
        <p:nvSpPr>
          <p:cNvPr id="22532" name="Zástupný symbol obsahu 2"/>
          <p:cNvSpPr>
            <a:spLocks noGrp="1"/>
          </p:cNvSpPr>
          <p:nvPr>
            <p:ph sz="half" idx="1"/>
          </p:nvPr>
        </p:nvSpPr>
        <p:spPr/>
        <p:txBody>
          <a:bodyPr/>
          <a:lstStyle/>
          <a:p>
            <a:pPr marL="0" indent="0"/>
            <a:endParaRPr lang="sk-SK" smtClean="0"/>
          </a:p>
        </p:txBody>
      </p:sp>
      <p:sp>
        <p:nvSpPr>
          <p:cNvPr id="22533" name="Zástupný symbol obsahu 3"/>
          <p:cNvSpPr>
            <a:spLocks noGrp="1"/>
          </p:cNvSpPr>
          <p:nvPr>
            <p:ph sz="half" idx="2"/>
          </p:nvPr>
        </p:nvSpPr>
        <p:spPr>
          <a:xfrm>
            <a:off x="4267200" y="1143000"/>
            <a:ext cx="4248150" cy="4051300"/>
          </a:xfrm>
        </p:spPr>
        <p:txBody>
          <a:bodyPr/>
          <a:lstStyle/>
          <a:p>
            <a:pPr marL="0" indent="0" algn="r">
              <a:buFont typeface="Wingdings" pitchFamily="2" charset="2"/>
              <a:buChar char="Ø"/>
            </a:pPr>
            <a:r>
              <a:rPr lang="sk-SK" sz="2000" smtClean="0"/>
              <a:t> Mittersill - ložisko scheelitu v masíve tzv. Taurského okna</a:t>
            </a:r>
          </a:p>
          <a:p>
            <a:pPr marL="0" indent="0" algn="r">
              <a:buFont typeface="Wingdings" pitchFamily="2" charset="2"/>
              <a:buChar char="Ø"/>
            </a:pPr>
            <a:r>
              <a:rPr lang="sk-SK" sz="2000" smtClean="0"/>
              <a:t> horniny sedimentárneho, vulkanosedimentárneho a magmatického pôvodu,  tzv. Habach komplex prevažne kambrického veku </a:t>
            </a:r>
          </a:p>
          <a:p>
            <a:pPr marL="0" indent="0" algn="r">
              <a:buFont typeface="Wingdings" pitchFamily="2" charset="2"/>
              <a:buChar char="Ø"/>
            </a:pPr>
            <a:r>
              <a:rPr lang="sk-SK" sz="2000" smtClean="0"/>
              <a:t> ložisko je považované za polymetamorfované</a:t>
            </a:r>
          </a:p>
          <a:p>
            <a:pPr marL="0" indent="0" algn="r">
              <a:buFont typeface="Wingdings" pitchFamily="2" charset="2"/>
              <a:buChar char="Ø"/>
            </a:pPr>
            <a:r>
              <a:rPr lang="sk-SK" sz="2000" smtClean="0"/>
              <a:t> tvorí ho epigenetický žilník geneticky spätý s telesami ortorúl</a:t>
            </a:r>
          </a:p>
          <a:p>
            <a:pPr marL="0" indent="0" algn="r">
              <a:buFont typeface="Wingdings" pitchFamily="2" charset="2"/>
              <a:buChar char="Ø"/>
            </a:pPr>
            <a:r>
              <a:rPr lang="sk-SK" sz="2000" smtClean="0"/>
              <a:t> zámok Mittersill 140 m nad obcou Mittersill </a:t>
            </a:r>
          </a:p>
          <a:p>
            <a:pPr marL="0" indent="0"/>
            <a:endParaRPr lang="sk-SK" smtClean="0"/>
          </a:p>
        </p:txBody>
      </p:sp>
      <p:sp>
        <p:nvSpPr>
          <p:cNvPr id="22534" name="Zástupný symbol čísla snímky 4"/>
          <p:cNvSpPr>
            <a:spLocks noGrp="1"/>
          </p:cNvSpPr>
          <p:nvPr>
            <p:ph type="sldNum" sz="quarter" idx="11"/>
          </p:nvPr>
        </p:nvSpPr>
        <p:spPr>
          <a:noFill/>
        </p:spPr>
        <p:txBody>
          <a:bodyPr/>
          <a:lstStyle/>
          <a:p>
            <a:r>
              <a:rPr lang="en-US" smtClean="0"/>
              <a:t>Page </a:t>
            </a:r>
            <a:fld id="{2AEFCE6A-87C2-44BA-95FF-4B10B8D505C0}" type="slidenum">
              <a:rPr lang="en-US" smtClean="0"/>
              <a:pPr/>
              <a:t>46</a:t>
            </a:fld>
            <a:endParaRPr lang="en-US" smtClean="0"/>
          </a:p>
        </p:txBody>
      </p:sp>
      <p:pic>
        <p:nvPicPr>
          <p:cNvPr id="22535" name="Picture 6"/>
          <p:cNvPicPr>
            <a:picLocks noChangeAspect="1" noChangeArrowheads="1"/>
          </p:cNvPicPr>
          <p:nvPr/>
        </p:nvPicPr>
        <p:blipFill>
          <a:blip r:embed="rId3" cstate="print"/>
          <a:srcRect/>
          <a:stretch>
            <a:fillRect/>
          </a:stretch>
        </p:blipFill>
        <p:spPr bwMode="auto">
          <a:xfrm>
            <a:off x="457200" y="228600"/>
            <a:ext cx="1700213" cy="968375"/>
          </a:xfrm>
          <a:prstGeom prst="rect">
            <a:avLst/>
          </a:prstGeom>
          <a:noFill/>
          <a:ln w="9525">
            <a:noFill/>
            <a:miter lim="800000"/>
            <a:headEnd/>
            <a:tailEnd/>
          </a:ln>
        </p:spPr>
      </p:pic>
      <p:pic>
        <p:nvPicPr>
          <p:cNvPr id="22536" name="Picture 7" descr="05s"/>
          <p:cNvPicPr>
            <a:picLocks noChangeAspect="1" noChangeArrowheads="1"/>
          </p:cNvPicPr>
          <p:nvPr/>
        </p:nvPicPr>
        <p:blipFill>
          <a:blip r:embed="rId4" cstate="print"/>
          <a:srcRect/>
          <a:stretch>
            <a:fillRect/>
          </a:stretch>
        </p:blipFill>
        <p:spPr bwMode="auto">
          <a:xfrm>
            <a:off x="304800" y="1524000"/>
            <a:ext cx="2725738" cy="1984375"/>
          </a:xfrm>
          <a:prstGeom prst="rect">
            <a:avLst/>
          </a:prstGeom>
          <a:noFill/>
          <a:ln w="9525">
            <a:noFill/>
            <a:miter lim="800000"/>
            <a:headEnd/>
            <a:tailEnd/>
          </a:ln>
        </p:spPr>
      </p:pic>
      <p:pic>
        <p:nvPicPr>
          <p:cNvPr id="22537" name="Picture 8" descr="08s"/>
          <p:cNvPicPr>
            <a:picLocks noChangeAspect="1" noChangeArrowheads="1"/>
          </p:cNvPicPr>
          <p:nvPr/>
        </p:nvPicPr>
        <p:blipFill>
          <a:blip r:embed="rId5" cstate="print"/>
          <a:srcRect/>
          <a:stretch>
            <a:fillRect/>
          </a:stretch>
        </p:blipFill>
        <p:spPr bwMode="auto">
          <a:xfrm rot="341372">
            <a:off x="2824163" y="2798763"/>
            <a:ext cx="1652587" cy="1096962"/>
          </a:xfrm>
          <a:prstGeom prst="rect">
            <a:avLst/>
          </a:prstGeom>
          <a:noFill/>
          <a:ln w="9525">
            <a:noFill/>
            <a:miter lim="800000"/>
            <a:headEnd/>
            <a:tailEnd/>
          </a:ln>
        </p:spPr>
      </p:pic>
      <p:sp>
        <p:nvSpPr>
          <p:cNvPr id="2253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2530" name="Object 9"/>
          <p:cNvGraphicFramePr>
            <a:graphicFrameLocks noChangeAspect="1"/>
          </p:cNvGraphicFramePr>
          <p:nvPr/>
        </p:nvGraphicFramePr>
        <p:xfrm>
          <a:off x="304800" y="3810000"/>
          <a:ext cx="2743200" cy="1762125"/>
        </p:xfrm>
        <a:graphic>
          <a:graphicData uri="http://schemas.openxmlformats.org/presentationml/2006/ole">
            <p:oleObj spid="_x0000_s22530" name="Bitová mapa" r:id="rId6" imgW="5525271" imgH="3533333" progId="PBrush">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Krimml</a:t>
            </a:r>
            <a:endParaRPr lang="sk-SK" sz="3600" dirty="0"/>
          </a:p>
        </p:txBody>
      </p:sp>
      <p:sp>
        <p:nvSpPr>
          <p:cNvPr id="53251" name="Content Placeholder 3"/>
          <p:cNvSpPr>
            <a:spLocks noGrp="1"/>
          </p:cNvSpPr>
          <p:nvPr>
            <p:ph sz="half" idx="2"/>
          </p:nvPr>
        </p:nvSpPr>
        <p:spPr>
          <a:xfrm>
            <a:off x="3505200" y="1143000"/>
            <a:ext cx="5010150" cy="5029200"/>
          </a:xfrm>
        </p:spPr>
        <p:txBody>
          <a:bodyPr/>
          <a:lstStyle/>
          <a:p>
            <a:pPr marL="0" indent="0" algn="r">
              <a:buFont typeface="Wingdings" pitchFamily="2" charset="2"/>
              <a:buChar char="Ø"/>
            </a:pPr>
            <a:r>
              <a:rPr lang="sk-SK" sz="2000" smtClean="0"/>
              <a:t> Krimmlerské vodopády  sú najvyššie vodopády v Rakúsku a zároveň v Európe</a:t>
            </a:r>
          </a:p>
          <a:p>
            <a:pPr marL="0" indent="0" algn="r">
              <a:buFont typeface="Wingdings" pitchFamily="2" charset="2"/>
              <a:buChar char="Ø"/>
            </a:pPr>
            <a:r>
              <a:rPr lang="sk-SK" sz="2000" smtClean="0"/>
              <a:t> sú súčasťou Národného parku Hohe Tauren</a:t>
            </a:r>
          </a:p>
          <a:p>
            <a:pPr marL="0" indent="0" algn="r">
              <a:buFont typeface="Wingdings" pitchFamily="2" charset="2"/>
              <a:buChar char="Ø"/>
            </a:pPr>
            <a:r>
              <a:rPr lang="sk-SK" sz="2000" smtClean="0"/>
              <a:t> potok Krimmler Ache je napájaný vodou zo 17 potokov vytekajúcich z ľadovcov Zillertalských Álp, prekonáva na trikrát výšku 400 m a vlieva sa do horného toku rieky Salzach</a:t>
            </a:r>
          </a:p>
          <a:p>
            <a:pPr marL="0" indent="0" algn="r">
              <a:buFont typeface="Wingdings" pitchFamily="2" charset="2"/>
              <a:buChar char="Ø"/>
            </a:pPr>
            <a:r>
              <a:rPr lang="sk-SK" sz="2000" smtClean="0"/>
              <a:t> pod vodopádmi je zriadené aj zaujímavé interaktívne múzeum vody Wasserwunderwelt –  Zázračný svet vody</a:t>
            </a:r>
          </a:p>
          <a:p>
            <a:pPr marL="0" indent="0" algn="r"/>
            <a:r>
              <a:rPr lang="sk-SK" sz="2000" smtClean="0"/>
              <a:t>.</a:t>
            </a:r>
          </a:p>
        </p:txBody>
      </p:sp>
      <p:sp>
        <p:nvSpPr>
          <p:cNvPr id="53252" name="Slide Number Placeholder 4"/>
          <p:cNvSpPr>
            <a:spLocks noGrp="1"/>
          </p:cNvSpPr>
          <p:nvPr>
            <p:ph type="sldNum" sz="quarter" idx="11"/>
          </p:nvPr>
        </p:nvSpPr>
        <p:spPr>
          <a:noFill/>
        </p:spPr>
        <p:txBody>
          <a:bodyPr/>
          <a:lstStyle/>
          <a:p>
            <a:r>
              <a:rPr lang="en-US" smtClean="0"/>
              <a:t>Page </a:t>
            </a:r>
            <a:fld id="{8343CF9D-DAB6-4F57-9D69-2CC278FB6E96}" type="slidenum">
              <a:rPr lang="en-US" smtClean="0"/>
              <a:pPr/>
              <a:t>47</a:t>
            </a:fld>
            <a:endParaRPr lang="en-US" smtClean="0"/>
          </a:p>
        </p:txBody>
      </p:sp>
      <p:pic>
        <p:nvPicPr>
          <p:cNvPr id="53253" name="Picture 7"/>
          <p:cNvPicPr>
            <a:picLocks noChangeAspect="1" noChangeArrowheads="1"/>
          </p:cNvPicPr>
          <p:nvPr/>
        </p:nvPicPr>
        <p:blipFill>
          <a:blip r:embed="rId2" cstate="print"/>
          <a:srcRect/>
          <a:stretch>
            <a:fillRect/>
          </a:stretch>
        </p:blipFill>
        <p:spPr bwMode="auto">
          <a:xfrm>
            <a:off x="381000" y="1676400"/>
            <a:ext cx="2790825" cy="2085975"/>
          </a:xfrm>
          <a:prstGeom prst="rect">
            <a:avLst/>
          </a:prstGeom>
          <a:noFill/>
          <a:ln w="9525">
            <a:noFill/>
            <a:miter lim="800000"/>
            <a:headEnd/>
            <a:tailEnd/>
          </a:ln>
        </p:spPr>
      </p:pic>
      <p:pic>
        <p:nvPicPr>
          <p:cNvPr id="53254" name="Picture 8"/>
          <p:cNvPicPr>
            <a:picLocks noChangeAspect="1" noChangeArrowheads="1"/>
          </p:cNvPicPr>
          <p:nvPr/>
        </p:nvPicPr>
        <p:blipFill>
          <a:blip r:embed="rId3" cstate="print"/>
          <a:srcRect/>
          <a:stretch>
            <a:fillRect/>
          </a:stretch>
        </p:blipFill>
        <p:spPr bwMode="auto">
          <a:xfrm>
            <a:off x="468313" y="4038600"/>
            <a:ext cx="3074987" cy="2057400"/>
          </a:xfrm>
          <a:prstGeom prst="rect">
            <a:avLst/>
          </a:prstGeom>
          <a:noFill/>
          <a:ln w="9525">
            <a:noFill/>
            <a:miter lim="800000"/>
            <a:headEnd/>
            <a:tailEnd/>
          </a:ln>
        </p:spPr>
      </p:pic>
      <p:sp>
        <p:nvSpPr>
          <p:cNvPr id="53255" name="Zástupný symbol obsahu 7"/>
          <p:cNvSpPr>
            <a:spLocks noGrp="1"/>
          </p:cNvSpPr>
          <p:nvPr>
            <p:ph sz="half" idx="1"/>
          </p:nvPr>
        </p:nvSpPr>
        <p:spPr/>
        <p:txBody>
          <a:bodyPr/>
          <a:lstStyle/>
          <a:p>
            <a:pPr marL="0" indent="0"/>
            <a:endParaRPr lang="sk-SK" smtClean="0"/>
          </a:p>
        </p:txBody>
      </p:sp>
      <p:pic>
        <p:nvPicPr>
          <p:cNvPr id="53256" name="Picture 8"/>
          <p:cNvPicPr>
            <a:picLocks noChangeAspect="1" noChangeArrowheads="1"/>
          </p:cNvPicPr>
          <p:nvPr/>
        </p:nvPicPr>
        <p:blipFill>
          <a:blip r:embed="rId4" cstate="print"/>
          <a:srcRect/>
          <a:stretch>
            <a:fillRect/>
          </a:stretch>
        </p:blipFill>
        <p:spPr bwMode="auto">
          <a:xfrm>
            <a:off x="381000" y="228600"/>
            <a:ext cx="1936750" cy="107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Kitzsteinhorn</a:t>
            </a:r>
            <a:endParaRPr lang="sk-SK" sz="3600" dirty="0"/>
          </a:p>
        </p:txBody>
      </p:sp>
      <p:sp>
        <p:nvSpPr>
          <p:cNvPr id="23557" name="Zástupný symbol obsahu 2"/>
          <p:cNvSpPr>
            <a:spLocks noGrp="1"/>
          </p:cNvSpPr>
          <p:nvPr>
            <p:ph sz="half" idx="1"/>
          </p:nvPr>
        </p:nvSpPr>
        <p:spPr/>
        <p:txBody>
          <a:bodyPr/>
          <a:lstStyle/>
          <a:p>
            <a:pPr marL="0" indent="0"/>
            <a:endParaRPr lang="sk-SK" smtClean="0"/>
          </a:p>
        </p:txBody>
      </p:sp>
      <p:sp>
        <p:nvSpPr>
          <p:cNvPr id="23558" name="Zástupný symbol obsahu 3"/>
          <p:cNvSpPr>
            <a:spLocks noGrp="1"/>
          </p:cNvSpPr>
          <p:nvPr>
            <p:ph sz="half" idx="2"/>
          </p:nvPr>
        </p:nvSpPr>
        <p:spPr>
          <a:xfrm>
            <a:off x="3352800" y="1485900"/>
            <a:ext cx="5162550" cy="4051300"/>
          </a:xfrm>
        </p:spPr>
        <p:txBody>
          <a:bodyPr/>
          <a:lstStyle/>
          <a:p>
            <a:pPr marL="0" indent="0" algn="r">
              <a:buFont typeface="Wingdings" pitchFamily="2" charset="2"/>
              <a:buChar char="Ø"/>
            </a:pPr>
            <a:r>
              <a:rPr lang="sk-SK" sz="2000" smtClean="0"/>
              <a:t> Kitzsteinhorn  je hora  s výškou 3203 m v hlavnom reťazci Álp,  je súčasťou Vysokých Taur  v skupine Glockner</a:t>
            </a:r>
          </a:p>
          <a:p>
            <a:pPr marL="0" indent="0" algn="r">
              <a:buFont typeface="Wingdings" pitchFamily="2" charset="2"/>
              <a:buChar char="Ø"/>
            </a:pPr>
            <a:r>
              <a:rPr lang="sk-SK" sz="2000" smtClean="0"/>
              <a:t> leží severne od najvyššieho rakúskeho vrcholu Grossglocknera </a:t>
            </a:r>
          </a:p>
          <a:p>
            <a:pPr marL="0" indent="0" algn="r">
              <a:buFont typeface="Wingdings" pitchFamily="2" charset="2"/>
              <a:buChar char="Ø"/>
            </a:pPr>
            <a:r>
              <a:rPr lang="sk-SK" sz="2000" smtClean="0"/>
              <a:t>  kotol je vyplnený ľadovcom s rovnakým menom</a:t>
            </a:r>
          </a:p>
          <a:p>
            <a:pPr marL="0" indent="0" algn="r">
              <a:buFont typeface="Wingdings" pitchFamily="2" charset="2"/>
              <a:buChar char="Ø"/>
            </a:pPr>
            <a:r>
              <a:rPr lang="sk-SK" sz="2000" smtClean="0"/>
              <a:t>Kitzsteinhorn  je čiastočne zaľadnená krasová oblasť s dvoma hlbokými  jaskyňami vyvinutými v metamorfovaných sľudnatých vápnitých bridliciach </a:t>
            </a:r>
          </a:p>
        </p:txBody>
      </p:sp>
      <p:sp>
        <p:nvSpPr>
          <p:cNvPr id="23559" name="Zástupný symbol čísla snímky 4"/>
          <p:cNvSpPr>
            <a:spLocks noGrp="1"/>
          </p:cNvSpPr>
          <p:nvPr>
            <p:ph type="sldNum" sz="quarter" idx="11"/>
          </p:nvPr>
        </p:nvSpPr>
        <p:spPr>
          <a:noFill/>
        </p:spPr>
        <p:txBody>
          <a:bodyPr/>
          <a:lstStyle/>
          <a:p>
            <a:r>
              <a:rPr lang="en-US" smtClean="0"/>
              <a:t>Page </a:t>
            </a:r>
            <a:fld id="{B20AA5B6-C748-4F77-B151-794116178A2E}" type="slidenum">
              <a:rPr lang="en-US" smtClean="0"/>
              <a:pPr/>
              <a:t>48</a:t>
            </a:fld>
            <a:endParaRPr lang="en-US" smtClean="0"/>
          </a:p>
        </p:txBody>
      </p:sp>
      <p:pic>
        <p:nvPicPr>
          <p:cNvPr id="23560" name="Picture 7"/>
          <p:cNvPicPr>
            <a:picLocks noChangeAspect="1" noChangeArrowheads="1"/>
          </p:cNvPicPr>
          <p:nvPr/>
        </p:nvPicPr>
        <p:blipFill>
          <a:blip r:embed="rId3" cstate="print"/>
          <a:srcRect/>
          <a:stretch>
            <a:fillRect/>
          </a:stretch>
        </p:blipFill>
        <p:spPr bwMode="auto">
          <a:xfrm>
            <a:off x="457200" y="228600"/>
            <a:ext cx="1754188" cy="990600"/>
          </a:xfrm>
          <a:prstGeom prst="rect">
            <a:avLst/>
          </a:prstGeom>
          <a:noFill/>
          <a:ln w="9525">
            <a:noFill/>
            <a:miter lim="800000"/>
            <a:headEnd/>
            <a:tailEnd/>
          </a:ln>
        </p:spPr>
      </p:pic>
      <p:sp>
        <p:nvSpPr>
          <p:cNvPr id="2356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3554" name="Object 8"/>
          <p:cNvGraphicFramePr>
            <a:graphicFrameLocks noChangeAspect="1"/>
          </p:cNvGraphicFramePr>
          <p:nvPr/>
        </p:nvGraphicFramePr>
        <p:xfrm>
          <a:off x="533400" y="1524000"/>
          <a:ext cx="2838450" cy="1866900"/>
        </p:xfrm>
        <a:graphic>
          <a:graphicData uri="http://schemas.openxmlformats.org/presentationml/2006/ole">
            <p:oleObj spid="_x0000_s23554" name="Bitová mapa" r:id="rId4" imgW="5229955" imgH="3438095" progId="PBrush">
              <p:embed/>
            </p:oleObj>
          </a:graphicData>
        </a:graphic>
      </p:graphicFrame>
      <p:sp>
        <p:nvSpPr>
          <p:cNvPr id="23562"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3555" name="Object 10"/>
          <p:cNvGraphicFramePr>
            <a:graphicFrameLocks noChangeAspect="1"/>
          </p:cNvGraphicFramePr>
          <p:nvPr/>
        </p:nvGraphicFramePr>
        <p:xfrm>
          <a:off x="609600" y="3733800"/>
          <a:ext cx="2828925" cy="2171700"/>
        </p:xfrm>
        <a:graphic>
          <a:graphicData uri="http://schemas.openxmlformats.org/presentationml/2006/ole">
            <p:oleObj spid="_x0000_s23555" name="Bitová mapa" r:id="rId5" imgW="4153480" imgH="3180952" progId="PBrush">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Lokalita: </a:t>
            </a:r>
            <a:r>
              <a:rPr lang="sk-SK" sz="3600" dirty="0" err="1" smtClean="0"/>
              <a:t>Hallein</a:t>
            </a:r>
            <a:endParaRPr lang="sk-SK" sz="3600" dirty="0"/>
          </a:p>
        </p:txBody>
      </p:sp>
      <p:sp>
        <p:nvSpPr>
          <p:cNvPr id="54275" name="Zástupný symbol obsahu 2"/>
          <p:cNvSpPr>
            <a:spLocks noGrp="1"/>
          </p:cNvSpPr>
          <p:nvPr>
            <p:ph sz="half" idx="1"/>
          </p:nvPr>
        </p:nvSpPr>
        <p:spPr/>
        <p:txBody>
          <a:bodyPr/>
          <a:lstStyle/>
          <a:p>
            <a:pPr marL="0" indent="0"/>
            <a:endParaRPr lang="sk-SK" smtClean="0"/>
          </a:p>
        </p:txBody>
      </p:sp>
      <p:sp>
        <p:nvSpPr>
          <p:cNvPr id="54276" name="Zástupný symbol obsahu 3"/>
          <p:cNvSpPr>
            <a:spLocks noGrp="1"/>
          </p:cNvSpPr>
          <p:nvPr>
            <p:ph sz="half" idx="2"/>
          </p:nvPr>
        </p:nvSpPr>
        <p:spPr/>
        <p:txBody>
          <a:bodyPr/>
          <a:lstStyle/>
          <a:p>
            <a:pPr marL="0" indent="0" algn="r">
              <a:buFont typeface="Wingdings" pitchFamily="2" charset="2"/>
              <a:buChar char="Ø"/>
            </a:pPr>
            <a:r>
              <a:rPr lang="sk-SK" sz="2000" smtClean="0"/>
              <a:t> Hallein  je  druhým najväčším mestom Salzburska</a:t>
            </a:r>
          </a:p>
          <a:p>
            <a:pPr marL="0" indent="0" algn="r">
              <a:buFont typeface="Wingdings" pitchFamily="2" charset="2"/>
              <a:buChar char="Ø"/>
            </a:pPr>
            <a:r>
              <a:rPr lang="sk-SK" sz="2000" smtClean="0"/>
              <a:t> ťažba soli sa tu prevádzkovala najmenej dve tisícročia</a:t>
            </a:r>
          </a:p>
          <a:p>
            <a:pPr marL="0" indent="0" algn="r">
              <a:buFont typeface="Wingdings" pitchFamily="2" charset="2"/>
              <a:buChar char="Ø"/>
            </a:pPr>
            <a:r>
              <a:rPr lang="sk-SK" sz="2000" smtClean="0"/>
              <a:t> slané pramene využívali už pravekí lovci</a:t>
            </a:r>
          </a:p>
          <a:p>
            <a:pPr marL="0" indent="0" algn="r">
              <a:buFont typeface="Wingdings" pitchFamily="2" charset="2"/>
              <a:buChar char="Ø"/>
            </a:pPr>
            <a:r>
              <a:rPr lang="sk-SK" sz="2000" smtClean="0"/>
              <a:t>od 16. storočia sa soľ ťažila v blízkom Dürrnbergu </a:t>
            </a:r>
          </a:p>
          <a:p>
            <a:pPr marL="0" indent="0" algn="r">
              <a:buFont typeface="Wingdings" pitchFamily="2" charset="2"/>
              <a:buChar char="Ø"/>
            </a:pPr>
            <a:r>
              <a:rPr lang="sk-SK" sz="2000" smtClean="0"/>
              <a:t>  podzemná  soľná baňa Hallein známa ako Salzbergwerk Dürrnberg bola pre návštevníkov otvorená v roku 1994</a:t>
            </a:r>
          </a:p>
        </p:txBody>
      </p:sp>
      <p:sp>
        <p:nvSpPr>
          <p:cNvPr id="54277" name="Zástupný symbol čísla snímky 4"/>
          <p:cNvSpPr>
            <a:spLocks noGrp="1"/>
          </p:cNvSpPr>
          <p:nvPr>
            <p:ph type="sldNum" sz="quarter" idx="11"/>
          </p:nvPr>
        </p:nvSpPr>
        <p:spPr>
          <a:noFill/>
        </p:spPr>
        <p:txBody>
          <a:bodyPr/>
          <a:lstStyle/>
          <a:p>
            <a:r>
              <a:rPr lang="en-US" smtClean="0"/>
              <a:t>Page </a:t>
            </a:r>
            <a:fld id="{746400DB-A6DD-4CDA-A662-AD108725A4C4}" type="slidenum">
              <a:rPr lang="en-US" smtClean="0"/>
              <a:pPr/>
              <a:t>49</a:t>
            </a:fld>
            <a:endParaRPr lang="en-US" smtClean="0"/>
          </a:p>
        </p:txBody>
      </p:sp>
      <p:pic>
        <p:nvPicPr>
          <p:cNvPr id="54278" name="Picture 6"/>
          <p:cNvPicPr>
            <a:picLocks noChangeAspect="1" noChangeArrowheads="1"/>
          </p:cNvPicPr>
          <p:nvPr/>
        </p:nvPicPr>
        <p:blipFill>
          <a:blip r:embed="rId2" cstate="print"/>
          <a:srcRect/>
          <a:stretch>
            <a:fillRect/>
          </a:stretch>
        </p:blipFill>
        <p:spPr bwMode="auto">
          <a:xfrm>
            <a:off x="228600" y="304800"/>
            <a:ext cx="1793875" cy="990600"/>
          </a:xfrm>
          <a:prstGeom prst="rect">
            <a:avLst/>
          </a:prstGeom>
          <a:noFill/>
          <a:ln w="9525">
            <a:noFill/>
            <a:miter lim="800000"/>
            <a:headEnd/>
            <a:tailEnd/>
          </a:ln>
        </p:spPr>
      </p:pic>
      <p:pic>
        <p:nvPicPr>
          <p:cNvPr id="54279" name="Picture 7" descr="Hallein%20Salzwelten"/>
          <p:cNvPicPr>
            <a:picLocks noChangeAspect="1" noChangeArrowheads="1"/>
          </p:cNvPicPr>
          <p:nvPr/>
        </p:nvPicPr>
        <p:blipFill>
          <a:blip r:embed="rId3" cstate="print"/>
          <a:srcRect/>
          <a:stretch>
            <a:fillRect/>
          </a:stretch>
        </p:blipFill>
        <p:spPr bwMode="auto">
          <a:xfrm>
            <a:off x="457200" y="1752600"/>
            <a:ext cx="3810000" cy="2093913"/>
          </a:xfrm>
          <a:prstGeom prst="rect">
            <a:avLst/>
          </a:prstGeom>
          <a:noFill/>
          <a:ln w="9525">
            <a:noFill/>
            <a:miter lim="800000"/>
            <a:headEnd/>
            <a:tailEnd/>
          </a:ln>
        </p:spPr>
      </p:pic>
      <p:pic>
        <p:nvPicPr>
          <p:cNvPr id="54280" name="Picture 8" descr="salzwelten-duerrnberg"/>
          <p:cNvPicPr>
            <a:picLocks noChangeAspect="1" noChangeArrowheads="1"/>
          </p:cNvPicPr>
          <p:nvPr/>
        </p:nvPicPr>
        <p:blipFill>
          <a:blip r:embed="rId4" cstate="print"/>
          <a:srcRect/>
          <a:stretch>
            <a:fillRect/>
          </a:stretch>
        </p:blipFill>
        <p:spPr bwMode="auto">
          <a:xfrm>
            <a:off x="457200" y="4243388"/>
            <a:ext cx="3862388" cy="170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3600" b="0" dirty="0" smtClean="0">
                <a:solidFill>
                  <a:schemeClr val="tx2"/>
                </a:solidFill>
                <a:effectLst>
                  <a:outerShdw blurRad="38100" dist="38100" dir="2700000" algn="tl">
                    <a:srgbClr val="000000">
                      <a:alpha val="43137"/>
                    </a:srgbClr>
                  </a:outerShdw>
                </a:effectLst>
              </a:rPr>
              <a:t>Predbežný program exkurzie</a:t>
            </a:r>
            <a:r>
              <a:rPr lang="sk-SK" b="0" dirty="0" smtClean="0">
                <a:solidFill>
                  <a:schemeClr val="tx2"/>
                </a:solidFill>
                <a:effectLst>
                  <a:outerShdw blurRad="38100" dist="38100" dir="2700000" algn="tl">
                    <a:srgbClr val="000000">
                      <a:alpha val="43137"/>
                    </a:srgbClr>
                  </a:outerShdw>
                </a:effectLst>
              </a:rPr>
              <a:t/>
            </a:r>
            <a:br>
              <a:rPr lang="sk-SK" b="0" dirty="0" smtClean="0">
                <a:solidFill>
                  <a:schemeClr val="tx2"/>
                </a:solidFill>
                <a:effectLst>
                  <a:outerShdw blurRad="38100" dist="38100" dir="2700000" algn="tl">
                    <a:srgbClr val="000000">
                      <a:alpha val="43137"/>
                    </a:srgbClr>
                  </a:outerShdw>
                </a:effectLst>
              </a:rPr>
            </a:br>
            <a:endParaRPr lang="sk-SK" dirty="0"/>
          </a:p>
        </p:txBody>
      </p:sp>
      <p:sp>
        <p:nvSpPr>
          <p:cNvPr id="30723" name="Zástupný symbol obsahu 2"/>
          <p:cNvSpPr>
            <a:spLocks noGrp="1"/>
          </p:cNvSpPr>
          <p:nvPr>
            <p:ph idx="1"/>
          </p:nvPr>
        </p:nvSpPr>
        <p:spPr>
          <a:xfrm>
            <a:off x="477838" y="1143000"/>
            <a:ext cx="8037512" cy="5105400"/>
          </a:xfrm>
        </p:spPr>
        <p:txBody>
          <a:bodyPr/>
          <a:lstStyle/>
          <a:p>
            <a:r>
              <a:rPr lang="sk-SK" sz="1800" smtClean="0"/>
              <a:t>1.7.2015: Bratislava - Weinviertel Fossilienwelt (Stetten) – dolina Wachau (Krems am der Donau – Melk) – Gmunden (zámok Ort + mesto) – Ebensee (nocľah, večera)</a:t>
            </a:r>
          </a:p>
          <a:p>
            <a:r>
              <a:rPr lang="sk-SK" sz="1800" smtClean="0"/>
              <a:t>2.7.2015: Ebensee (raňajky) – FeuerKogel (výstup lanovkou, krátka túra, výhľady na Trausee, ľadovce Dachsteinu, Soľná komora) – Bad Ischl – jazerá Wolfgangsee, Mondsee, Attersee (Soľná komora) – Ebensee (nocľah, večera)</a:t>
            </a:r>
          </a:p>
          <a:p>
            <a:r>
              <a:rPr lang="sk-SK" sz="1800" smtClean="0"/>
              <a:t>3.7.2015: Ebensee (raňajky) – Salzburg (prehliadka centra mesta) – Bad Reichenhall – Berchtesgaden (Königssee, tiesňava Wimbachklamm) – Zell am See – Bad Gastein (vodopád, mesto) - Böckstein – Bad Gastein (nocľah, večera)</a:t>
            </a:r>
          </a:p>
          <a:p>
            <a:r>
              <a:rPr lang="sk-SK" sz="1800" smtClean="0"/>
              <a:t>4.7.2015: Bad Gastein (raňajky) - Großglockner Hochalpenstraße (sedlo Hochtor, ľadovec Pasterze) – Kaprun (vodné nádrže) – Bad Gastein (nocľah, večera)</a:t>
            </a:r>
          </a:p>
          <a:p>
            <a:r>
              <a:rPr lang="sk-SK" sz="1800" smtClean="0"/>
              <a:t>5.7.2015: Bad Gastein (raňajky) – Krimmlerské vodopády – Kaprun – Kitzsteinhorn (lanovkou na ľadovec) – Linz (krátka prestávka) - Bratislava</a:t>
            </a:r>
          </a:p>
        </p:txBody>
      </p:sp>
      <p:sp>
        <p:nvSpPr>
          <p:cNvPr id="30724" name="Zástupný symbol čísla snímky 3"/>
          <p:cNvSpPr>
            <a:spLocks noGrp="1"/>
          </p:cNvSpPr>
          <p:nvPr>
            <p:ph type="sldNum" sz="quarter" idx="11"/>
          </p:nvPr>
        </p:nvSpPr>
        <p:spPr>
          <a:noFill/>
        </p:spPr>
        <p:txBody>
          <a:bodyPr/>
          <a:lstStyle/>
          <a:p>
            <a:r>
              <a:rPr lang="en-US" smtClean="0"/>
              <a:t>Page </a:t>
            </a:r>
            <a:fld id="{B597F1E2-CA7F-404C-8645-C73314983945}" type="slidenum">
              <a:rPr lang="en-US" smtClean="0"/>
              <a:pPr/>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37513" cy="838200"/>
          </a:xfrm>
        </p:spPr>
        <p:txBody>
          <a:bodyPr/>
          <a:lstStyle/>
          <a:p>
            <a:pPr algn="r">
              <a:defRPr/>
            </a:pPr>
            <a:r>
              <a:rPr lang="sk-SK" sz="3600" dirty="0" smtClean="0"/>
              <a:t>Lokalita: Kitzlochklamm</a:t>
            </a:r>
            <a:endParaRPr lang="sk-SK" sz="3600" dirty="0"/>
          </a:p>
        </p:txBody>
      </p:sp>
      <p:sp>
        <p:nvSpPr>
          <p:cNvPr id="55299" name="Content Placeholder 3"/>
          <p:cNvSpPr>
            <a:spLocks noGrp="1"/>
          </p:cNvSpPr>
          <p:nvPr>
            <p:ph sz="half" idx="2"/>
          </p:nvPr>
        </p:nvSpPr>
        <p:spPr/>
        <p:txBody>
          <a:bodyPr/>
          <a:lstStyle/>
          <a:p>
            <a:pPr marL="0" indent="0" algn="r">
              <a:buFont typeface="Wingdings" pitchFamily="2" charset="2"/>
              <a:buChar char="Ø"/>
            </a:pPr>
            <a:r>
              <a:rPr lang="sk-SK" sz="2000" smtClean="0"/>
              <a:t> tiesňavu vyrezala do skalného podložia rieka Rauris</a:t>
            </a:r>
          </a:p>
          <a:p>
            <a:pPr marL="0" indent="0" algn="r">
              <a:buFont typeface="Wingdings" pitchFamily="2" charset="2"/>
              <a:buChar char="Ø"/>
            </a:pPr>
            <a:r>
              <a:rPr lang="sk-SK" sz="2000" smtClean="0"/>
              <a:t> dajú sa tam vidieť mnohé bizarné útvary, vodné misy, skalné schodíky, lávky, mostíky, tunely a krásne vodopády</a:t>
            </a:r>
          </a:p>
          <a:p>
            <a:pPr marL="0" indent="0" algn="r">
              <a:buFont typeface="Wingdings" pitchFamily="2" charset="2"/>
              <a:buChar char="Ø"/>
            </a:pPr>
            <a:r>
              <a:rPr lang="sk-SK" sz="2000" smtClean="0"/>
              <a:t> nachádza sa tam aj jaskyňa Tropfsteinhöhle</a:t>
            </a:r>
          </a:p>
          <a:p>
            <a:pPr marL="0" indent="0" algn="r">
              <a:buFont typeface="Wingdings" pitchFamily="2" charset="2"/>
              <a:buChar char="Ø"/>
            </a:pPr>
            <a:r>
              <a:rPr lang="sk-SK" sz="2000" smtClean="0"/>
              <a:t>vznikla počas klimatických zmien po poslednej dobe ľadovej, kedy si voda prerazila cestu vápencovými stenami </a:t>
            </a:r>
          </a:p>
        </p:txBody>
      </p:sp>
      <p:sp>
        <p:nvSpPr>
          <p:cNvPr id="55300" name="Slide Number Placeholder 4"/>
          <p:cNvSpPr>
            <a:spLocks noGrp="1"/>
          </p:cNvSpPr>
          <p:nvPr>
            <p:ph type="sldNum" sz="quarter" idx="11"/>
          </p:nvPr>
        </p:nvSpPr>
        <p:spPr>
          <a:noFill/>
        </p:spPr>
        <p:txBody>
          <a:bodyPr/>
          <a:lstStyle/>
          <a:p>
            <a:r>
              <a:rPr lang="en-US" smtClean="0"/>
              <a:t>Page </a:t>
            </a:r>
            <a:fld id="{1EA4EF92-408B-4739-A5EA-E6C1BEED870D}" type="slidenum">
              <a:rPr lang="en-US" smtClean="0"/>
              <a:pPr/>
              <a:t>50</a:t>
            </a:fld>
            <a:endParaRPr lang="en-US" smtClean="0"/>
          </a:p>
        </p:txBody>
      </p:sp>
      <p:pic>
        <p:nvPicPr>
          <p:cNvPr id="55301" name="Picture 7"/>
          <p:cNvPicPr>
            <a:picLocks noChangeAspect="1" noChangeArrowheads="1"/>
          </p:cNvPicPr>
          <p:nvPr/>
        </p:nvPicPr>
        <p:blipFill>
          <a:blip r:embed="rId2" cstate="print"/>
          <a:srcRect/>
          <a:stretch>
            <a:fillRect/>
          </a:stretch>
        </p:blipFill>
        <p:spPr bwMode="auto">
          <a:xfrm>
            <a:off x="381000" y="1524000"/>
            <a:ext cx="2674938" cy="2057400"/>
          </a:xfrm>
          <a:prstGeom prst="rect">
            <a:avLst/>
          </a:prstGeom>
          <a:noFill/>
          <a:ln w="9525">
            <a:noFill/>
            <a:miter lim="800000"/>
            <a:headEnd/>
            <a:tailEnd/>
          </a:ln>
        </p:spPr>
      </p:pic>
      <p:pic>
        <p:nvPicPr>
          <p:cNvPr id="55302" name="Picture 8"/>
          <p:cNvPicPr>
            <a:picLocks noChangeAspect="1" noChangeArrowheads="1"/>
          </p:cNvPicPr>
          <p:nvPr/>
        </p:nvPicPr>
        <p:blipFill>
          <a:blip r:embed="rId3" cstate="print"/>
          <a:srcRect/>
          <a:stretch>
            <a:fillRect/>
          </a:stretch>
        </p:blipFill>
        <p:spPr bwMode="auto">
          <a:xfrm>
            <a:off x="457200" y="3657600"/>
            <a:ext cx="2381250" cy="1879600"/>
          </a:xfrm>
          <a:prstGeom prst="rect">
            <a:avLst/>
          </a:prstGeom>
          <a:noFill/>
          <a:ln w="9525">
            <a:noFill/>
            <a:miter lim="800000"/>
            <a:headEnd/>
            <a:tailEnd/>
          </a:ln>
        </p:spPr>
      </p:pic>
      <p:pic>
        <p:nvPicPr>
          <p:cNvPr id="55303" name="Picture 9"/>
          <p:cNvPicPr>
            <a:picLocks noChangeAspect="1" noChangeArrowheads="1"/>
          </p:cNvPicPr>
          <p:nvPr/>
        </p:nvPicPr>
        <p:blipFill>
          <a:blip r:embed="rId4" cstate="print"/>
          <a:srcRect/>
          <a:stretch>
            <a:fillRect/>
          </a:stretch>
        </p:blipFill>
        <p:spPr bwMode="auto">
          <a:xfrm>
            <a:off x="2743200" y="4114800"/>
            <a:ext cx="1617663" cy="2143125"/>
          </a:xfrm>
          <a:prstGeom prst="rect">
            <a:avLst/>
          </a:prstGeom>
          <a:noFill/>
          <a:ln w="9525">
            <a:noFill/>
            <a:miter lim="800000"/>
            <a:headEnd/>
            <a:tailEnd/>
          </a:ln>
        </p:spPr>
      </p:pic>
      <p:sp>
        <p:nvSpPr>
          <p:cNvPr id="55304" name="Zástupný symbol obsahu 8"/>
          <p:cNvSpPr>
            <a:spLocks noGrp="1"/>
          </p:cNvSpPr>
          <p:nvPr>
            <p:ph sz="half" idx="1"/>
          </p:nvPr>
        </p:nvSpPr>
        <p:spPr/>
        <p:txBody>
          <a:bodyPr/>
          <a:lstStyle/>
          <a:p>
            <a:pPr marL="0" indent="0"/>
            <a:endParaRPr lang="sk-SK" smtClean="0"/>
          </a:p>
        </p:txBody>
      </p:sp>
      <p:pic>
        <p:nvPicPr>
          <p:cNvPr id="55305" name="Picture 9"/>
          <p:cNvPicPr>
            <a:picLocks noChangeAspect="1" noChangeArrowheads="1"/>
          </p:cNvPicPr>
          <p:nvPr/>
        </p:nvPicPr>
        <p:blipFill>
          <a:blip r:embed="rId5" cstate="print"/>
          <a:srcRect/>
          <a:stretch>
            <a:fillRect/>
          </a:stretch>
        </p:blipFill>
        <p:spPr bwMode="auto">
          <a:xfrm>
            <a:off x="381000" y="228600"/>
            <a:ext cx="1838325" cy="105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Werfen</a:t>
            </a:r>
            <a:endParaRPr lang="sk-SK" sz="3600" dirty="0"/>
          </a:p>
        </p:txBody>
      </p:sp>
      <p:sp>
        <p:nvSpPr>
          <p:cNvPr id="56323" name="Content Placeholder 3"/>
          <p:cNvSpPr>
            <a:spLocks noGrp="1"/>
          </p:cNvSpPr>
          <p:nvPr>
            <p:ph sz="half" idx="2"/>
          </p:nvPr>
        </p:nvSpPr>
        <p:spPr>
          <a:xfrm>
            <a:off x="3429000" y="1485900"/>
            <a:ext cx="5086350" cy="4051300"/>
          </a:xfrm>
        </p:spPr>
        <p:txBody>
          <a:bodyPr/>
          <a:lstStyle/>
          <a:p>
            <a:pPr marL="0" indent="0" algn="r">
              <a:buFont typeface="Wingdings" pitchFamily="2" charset="2"/>
              <a:buChar char="Ø"/>
            </a:pPr>
            <a:r>
              <a:rPr lang="sk-SK" sz="2000" smtClean="0"/>
              <a:t> Eisriesenwelt (Svet ľadových obrov) –</a:t>
            </a:r>
            <a:r>
              <a:rPr lang="sk-SK" sz="2000" b="1" smtClean="0"/>
              <a:t> </a:t>
            </a:r>
            <a:r>
              <a:rPr lang="sk-SK" sz="2000" smtClean="0"/>
              <a:t>pod týmto názvom sa skrýva najväčšia ľadová jaskyňa na svete</a:t>
            </a:r>
          </a:p>
          <a:p>
            <a:pPr marL="0" indent="0" algn="r">
              <a:buFont typeface="Wingdings" pitchFamily="2" charset="2"/>
              <a:buChar char="Ø"/>
            </a:pPr>
            <a:r>
              <a:rPr lang="sk-SK" sz="2000" smtClean="0"/>
              <a:t> je vo vápencoch pohoria Tennengebirge</a:t>
            </a:r>
          </a:p>
          <a:p>
            <a:pPr marL="0" indent="0" algn="r">
              <a:buFont typeface="Wingdings" pitchFamily="2" charset="2"/>
              <a:buChar char="Ø"/>
            </a:pPr>
            <a:r>
              <a:rPr lang="sk-SK" sz="2000" smtClean="0"/>
              <a:t> jaskynná výzdoba je štvrtohorná</a:t>
            </a:r>
          </a:p>
          <a:p>
            <a:pPr marL="0" indent="0" algn="r">
              <a:buFont typeface="Wingdings" pitchFamily="2" charset="2"/>
              <a:buChar char="Ø"/>
            </a:pPr>
            <a:r>
              <a:rPr lang="sk-SK" sz="2000" smtClean="0"/>
              <a:t> priestory vyhĺbil podzemný tok rieky Salzach, ktorá pred 40 – 60 tisíc rokmi tiekla o 100 m vyššie ako dnes </a:t>
            </a:r>
          </a:p>
        </p:txBody>
      </p:sp>
      <p:sp>
        <p:nvSpPr>
          <p:cNvPr id="56324" name="Slide Number Placeholder 4"/>
          <p:cNvSpPr>
            <a:spLocks noGrp="1"/>
          </p:cNvSpPr>
          <p:nvPr>
            <p:ph type="sldNum" sz="quarter" idx="11"/>
          </p:nvPr>
        </p:nvSpPr>
        <p:spPr>
          <a:noFill/>
        </p:spPr>
        <p:txBody>
          <a:bodyPr/>
          <a:lstStyle/>
          <a:p>
            <a:r>
              <a:rPr lang="en-US" smtClean="0"/>
              <a:t>Page </a:t>
            </a:r>
            <a:fld id="{6F20A688-49A0-4DED-AF7D-D135C4351EE7}" type="slidenum">
              <a:rPr lang="en-US" smtClean="0"/>
              <a:pPr/>
              <a:t>51</a:t>
            </a:fld>
            <a:endParaRPr lang="en-US" smtClean="0"/>
          </a:p>
        </p:txBody>
      </p:sp>
      <p:pic>
        <p:nvPicPr>
          <p:cNvPr id="56325" name="Picture 3"/>
          <p:cNvPicPr>
            <a:picLocks noGrp="1" noChangeAspect="1" noChangeArrowheads="1"/>
          </p:cNvPicPr>
          <p:nvPr>
            <p:ph sz="half" idx="1"/>
          </p:nvPr>
        </p:nvPicPr>
        <p:blipFill>
          <a:blip r:embed="rId2" cstate="print"/>
          <a:srcRect/>
          <a:stretch>
            <a:fillRect/>
          </a:stretch>
        </p:blipFill>
        <p:spPr>
          <a:xfrm>
            <a:off x="457200" y="1676400"/>
            <a:ext cx="2838450" cy="1590675"/>
          </a:xfrm>
          <a:noFill/>
        </p:spPr>
      </p:pic>
      <p:pic>
        <p:nvPicPr>
          <p:cNvPr id="56326" name="Picture 4"/>
          <p:cNvPicPr>
            <a:picLocks noChangeAspect="1" noChangeArrowheads="1"/>
          </p:cNvPicPr>
          <p:nvPr/>
        </p:nvPicPr>
        <p:blipFill>
          <a:blip r:embed="rId3" cstate="print"/>
          <a:srcRect/>
          <a:stretch>
            <a:fillRect/>
          </a:stretch>
        </p:blipFill>
        <p:spPr bwMode="auto">
          <a:xfrm>
            <a:off x="685800" y="3505200"/>
            <a:ext cx="2638425" cy="2038350"/>
          </a:xfrm>
          <a:prstGeom prst="rect">
            <a:avLst/>
          </a:prstGeom>
          <a:noFill/>
          <a:ln w="9525">
            <a:noFill/>
            <a:miter lim="800000"/>
            <a:headEnd/>
            <a:tailEnd/>
          </a:ln>
        </p:spPr>
      </p:pic>
      <p:pic>
        <p:nvPicPr>
          <p:cNvPr id="56327" name="Picture 8"/>
          <p:cNvPicPr>
            <a:picLocks noChangeAspect="1" noChangeArrowheads="1"/>
          </p:cNvPicPr>
          <p:nvPr/>
        </p:nvPicPr>
        <p:blipFill>
          <a:blip r:embed="rId4" cstate="print"/>
          <a:srcRect/>
          <a:stretch>
            <a:fillRect/>
          </a:stretch>
        </p:blipFill>
        <p:spPr bwMode="auto">
          <a:xfrm>
            <a:off x="381000" y="228600"/>
            <a:ext cx="213360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pPr>
              <a:defRPr/>
            </a:pPr>
            <a:r>
              <a:rPr lang="sk-SK" sz="3600" dirty="0" smtClean="0"/>
              <a:t>Spolková krajina Horné Rakúsko</a:t>
            </a:r>
            <a:endParaRPr lang="sk-SK" sz="3600" dirty="0"/>
          </a:p>
        </p:txBody>
      </p:sp>
      <p:sp>
        <p:nvSpPr>
          <p:cNvPr id="57347" name="Zástupný symbol čísla snímky 4"/>
          <p:cNvSpPr>
            <a:spLocks noGrp="1"/>
          </p:cNvSpPr>
          <p:nvPr>
            <p:ph type="sldNum" sz="quarter" idx="11"/>
          </p:nvPr>
        </p:nvSpPr>
        <p:spPr>
          <a:noFill/>
        </p:spPr>
        <p:txBody>
          <a:bodyPr/>
          <a:lstStyle/>
          <a:p>
            <a:r>
              <a:rPr lang="en-US" smtClean="0"/>
              <a:t>Page </a:t>
            </a:r>
            <a:fld id="{624CE5DE-0823-4406-A8D1-60FED28E889A}" type="slidenum">
              <a:rPr lang="en-US" smtClean="0"/>
              <a:pPr/>
              <a:t>52</a:t>
            </a:fld>
            <a:endParaRPr lang="en-US" smtClean="0"/>
          </a:p>
        </p:txBody>
      </p:sp>
      <p:pic>
        <p:nvPicPr>
          <p:cNvPr id="57348" name="Picture 5"/>
          <p:cNvPicPr>
            <a:picLocks noGrp="1" noChangeAspect="1" noChangeArrowheads="1"/>
          </p:cNvPicPr>
          <p:nvPr>
            <p:ph idx="1"/>
          </p:nvPr>
        </p:nvPicPr>
        <p:blipFill>
          <a:blip r:embed="rId2" cstate="print"/>
          <a:srcRect/>
          <a:stretch>
            <a:fillRect/>
          </a:stretch>
        </p:blipFill>
        <p:spPr>
          <a:xfrm>
            <a:off x="1109663" y="1668463"/>
            <a:ext cx="6772275" cy="3686175"/>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pPr algn="r">
              <a:defRPr/>
            </a:pPr>
            <a:r>
              <a:rPr lang="sk-SK" sz="3600" dirty="0" smtClean="0"/>
              <a:t>Lokalita:  </a:t>
            </a:r>
            <a:r>
              <a:rPr lang="sk-SK" sz="3600" dirty="0" err="1" smtClean="0"/>
              <a:t>Linz</a:t>
            </a:r>
            <a:endParaRPr lang="sk-SK" sz="3600" dirty="0"/>
          </a:p>
        </p:txBody>
      </p:sp>
      <p:sp>
        <p:nvSpPr>
          <p:cNvPr id="24581" name="Zástupný symbol obsahu 5"/>
          <p:cNvSpPr>
            <a:spLocks noGrp="1"/>
          </p:cNvSpPr>
          <p:nvPr>
            <p:ph sz="half" idx="1"/>
          </p:nvPr>
        </p:nvSpPr>
        <p:spPr/>
        <p:txBody>
          <a:bodyPr/>
          <a:lstStyle/>
          <a:p>
            <a:pPr marL="0" indent="0"/>
            <a:endParaRPr lang="sk-SK" smtClean="0"/>
          </a:p>
        </p:txBody>
      </p:sp>
      <p:sp>
        <p:nvSpPr>
          <p:cNvPr id="24582" name="Zástupný symbol obsahu 6"/>
          <p:cNvSpPr>
            <a:spLocks noGrp="1"/>
          </p:cNvSpPr>
          <p:nvPr>
            <p:ph sz="half" idx="2"/>
          </p:nvPr>
        </p:nvSpPr>
        <p:spPr>
          <a:xfrm>
            <a:off x="3733800" y="1485900"/>
            <a:ext cx="4781550" cy="4051300"/>
          </a:xfrm>
        </p:spPr>
        <p:txBody>
          <a:bodyPr/>
          <a:lstStyle/>
          <a:p>
            <a:pPr marL="0" indent="0" algn="r">
              <a:buFont typeface="Wingdings" pitchFamily="2" charset="2"/>
              <a:buChar char="Ø"/>
            </a:pPr>
            <a:r>
              <a:rPr lang="sk-SK" sz="2000" smtClean="0"/>
              <a:t> Linz je tretie najväčšie mesto Rakúska a hlavným mestom spolkovej krajiny Horné Rakúsko</a:t>
            </a:r>
            <a:r>
              <a:rPr lang="sk-SK" smtClean="0"/>
              <a:t> </a:t>
            </a:r>
          </a:p>
          <a:p>
            <a:pPr marL="0" indent="0" algn="r">
              <a:buFont typeface="Wingdings" pitchFamily="2" charset="2"/>
              <a:buChar char="Ø"/>
            </a:pPr>
            <a:r>
              <a:rPr lang="sk-SK" sz="2000" smtClean="0"/>
              <a:t>je významnou dopravnou  križovatkou, prístavom, priemyselným a obslužným centrom, obchodným, kultúrnym, univerzitným a vedeckým centrom Rakúska</a:t>
            </a:r>
          </a:p>
          <a:p>
            <a:pPr marL="0" indent="0" algn="r">
              <a:buFont typeface="Wingdings" pitchFamily="2" charset="2"/>
              <a:buChar char="Ø"/>
            </a:pPr>
            <a:r>
              <a:rPr lang="sk-SK" sz="2000" smtClean="0"/>
              <a:t> Pöstlingberg je  kopec nad mestom Linz, na ktorý vedie  historická horská železnica priamo z hlavného námestia  </a:t>
            </a:r>
          </a:p>
        </p:txBody>
      </p:sp>
      <p:sp>
        <p:nvSpPr>
          <p:cNvPr id="24583" name="Zástupný symbol čísla snímky 3"/>
          <p:cNvSpPr>
            <a:spLocks noGrp="1"/>
          </p:cNvSpPr>
          <p:nvPr>
            <p:ph type="sldNum" sz="quarter" idx="11"/>
          </p:nvPr>
        </p:nvSpPr>
        <p:spPr>
          <a:noFill/>
        </p:spPr>
        <p:txBody>
          <a:bodyPr/>
          <a:lstStyle/>
          <a:p>
            <a:r>
              <a:rPr lang="en-US" smtClean="0"/>
              <a:t>Page </a:t>
            </a:r>
            <a:fld id="{F14F230B-838D-4695-B54E-AE0A181DD298}" type="slidenum">
              <a:rPr lang="en-US" smtClean="0"/>
              <a:pPr/>
              <a:t>53</a:t>
            </a:fld>
            <a:endParaRPr lang="en-US" smtClean="0"/>
          </a:p>
        </p:txBody>
      </p:sp>
      <p:pic>
        <p:nvPicPr>
          <p:cNvPr id="24584" name="Picture 6"/>
          <p:cNvPicPr>
            <a:picLocks noChangeAspect="1" noChangeArrowheads="1"/>
          </p:cNvPicPr>
          <p:nvPr/>
        </p:nvPicPr>
        <p:blipFill>
          <a:blip r:embed="rId3" cstate="print"/>
          <a:srcRect/>
          <a:stretch>
            <a:fillRect/>
          </a:stretch>
        </p:blipFill>
        <p:spPr bwMode="auto">
          <a:xfrm>
            <a:off x="457200" y="228600"/>
            <a:ext cx="1954213" cy="1071563"/>
          </a:xfrm>
          <a:prstGeom prst="rect">
            <a:avLst/>
          </a:prstGeom>
          <a:noFill/>
          <a:ln w="9525">
            <a:noFill/>
            <a:miter lim="800000"/>
            <a:headEnd/>
            <a:tailEnd/>
          </a:ln>
        </p:spPr>
      </p:pic>
      <p:sp>
        <p:nvSpPr>
          <p:cNvPr id="2458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4578" name="Object 7"/>
          <p:cNvGraphicFramePr>
            <a:graphicFrameLocks noChangeAspect="1"/>
          </p:cNvGraphicFramePr>
          <p:nvPr/>
        </p:nvGraphicFramePr>
        <p:xfrm>
          <a:off x="381000" y="1447800"/>
          <a:ext cx="2914650" cy="1943100"/>
        </p:xfrm>
        <a:graphic>
          <a:graphicData uri="http://schemas.openxmlformats.org/presentationml/2006/ole">
            <p:oleObj spid="_x0000_s24578" name="Bitová mapa" r:id="rId4" imgW="2467319" imgH="1647619" progId="PBrush">
              <p:embed/>
            </p:oleObj>
          </a:graphicData>
        </a:graphic>
      </p:graphicFrame>
      <p:sp>
        <p:nvSpPr>
          <p:cNvPr id="2458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graphicFrame>
        <p:nvGraphicFramePr>
          <p:cNvPr id="24579" name="Object 9"/>
          <p:cNvGraphicFramePr>
            <a:graphicFrameLocks noChangeAspect="1"/>
          </p:cNvGraphicFramePr>
          <p:nvPr/>
        </p:nvGraphicFramePr>
        <p:xfrm>
          <a:off x="762000" y="3505200"/>
          <a:ext cx="2867025" cy="2028825"/>
        </p:xfrm>
        <a:graphic>
          <a:graphicData uri="http://schemas.openxmlformats.org/presentationml/2006/ole">
            <p:oleObj spid="_x0000_s24579" name="Bitová mapa" r:id="rId5" imgW="4123810" imgH="2914286" progId="PBrush">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sk-SK" sz="3600" dirty="0" smtClean="0"/>
              <a:t>Spolková krajina Štajersko</a:t>
            </a:r>
            <a:r>
              <a:rPr lang="sk-SK" dirty="0" smtClean="0"/>
              <a:t/>
            </a:r>
            <a:br>
              <a:rPr lang="sk-SK" dirty="0" smtClean="0"/>
            </a:br>
            <a:endParaRPr lang="sk-SK" dirty="0"/>
          </a:p>
        </p:txBody>
      </p:sp>
      <p:sp>
        <p:nvSpPr>
          <p:cNvPr id="58371" name="Slide Number Placeholder 4"/>
          <p:cNvSpPr>
            <a:spLocks noGrp="1"/>
          </p:cNvSpPr>
          <p:nvPr>
            <p:ph type="sldNum" sz="quarter" idx="11"/>
          </p:nvPr>
        </p:nvSpPr>
        <p:spPr>
          <a:noFill/>
        </p:spPr>
        <p:txBody>
          <a:bodyPr/>
          <a:lstStyle/>
          <a:p>
            <a:r>
              <a:rPr lang="en-US" smtClean="0"/>
              <a:t>Page </a:t>
            </a:r>
            <a:fld id="{61E8586F-5B23-4820-BCB8-E4959EC74793}" type="slidenum">
              <a:rPr lang="en-US" smtClean="0"/>
              <a:pPr/>
              <a:t>54</a:t>
            </a:fld>
            <a:endParaRPr lang="en-US" smtClean="0"/>
          </a:p>
        </p:txBody>
      </p:sp>
      <p:pic>
        <p:nvPicPr>
          <p:cNvPr id="58372" name="Picture 5"/>
          <p:cNvPicPr>
            <a:picLocks noGrp="1" noChangeAspect="1" noChangeArrowheads="1"/>
          </p:cNvPicPr>
          <p:nvPr>
            <p:ph idx="1"/>
          </p:nvPr>
        </p:nvPicPr>
        <p:blipFill>
          <a:blip r:embed="rId2" cstate="print"/>
          <a:srcRect/>
          <a:stretch>
            <a:fillRect/>
          </a:stretch>
        </p:blipFill>
        <p:spPr>
          <a:xfrm>
            <a:off x="685800" y="1600200"/>
            <a:ext cx="7958138" cy="4008438"/>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Eisenerz </a:t>
            </a:r>
            <a:endParaRPr lang="sk-SK" sz="3600" dirty="0"/>
          </a:p>
        </p:txBody>
      </p:sp>
      <p:pic>
        <p:nvPicPr>
          <p:cNvPr id="59395" name="Picture 2"/>
          <p:cNvPicPr>
            <a:picLocks noGrp="1" noChangeAspect="1" noChangeArrowheads="1"/>
          </p:cNvPicPr>
          <p:nvPr>
            <p:ph sz="half" idx="1"/>
          </p:nvPr>
        </p:nvPicPr>
        <p:blipFill>
          <a:blip r:embed="rId2" cstate="print"/>
          <a:srcRect/>
          <a:stretch>
            <a:fillRect/>
          </a:stretch>
        </p:blipFill>
        <p:spPr>
          <a:xfrm>
            <a:off x="2439988" y="3497263"/>
            <a:ext cx="19050" cy="28575"/>
          </a:xfrm>
          <a:noFill/>
        </p:spPr>
      </p:pic>
      <p:sp>
        <p:nvSpPr>
          <p:cNvPr id="59396" name="Content Placeholder 4"/>
          <p:cNvSpPr>
            <a:spLocks noGrp="1"/>
          </p:cNvSpPr>
          <p:nvPr>
            <p:ph sz="half" idx="2"/>
          </p:nvPr>
        </p:nvSpPr>
        <p:spPr>
          <a:xfrm>
            <a:off x="3200400" y="1295400"/>
            <a:ext cx="5619750" cy="3200400"/>
          </a:xfrm>
        </p:spPr>
        <p:txBody>
          <a:bodyPr/>
          <a:lstStyle/>
          <a:p>
            <a:pPr marL="0" indent="0" algn="r">
              <a:buFont typeface="Wingdings" pitchFamily="2" charset="2"/>
              <a:buChar char="Ø"/>
            </a:pPr>
            <a:r>
              <a:rPr lang="sk-SK" sz="2000" smtClean="0"/>
              <a:t> mesto  na úpätí vrchu Erzberg, významné ložisko železnej rudy, ktorá sa tu ťaží už  od 11. storočia</a:t>
            </a:r>
          </a:p>
          <a:p>
            <a:pPr marL="0" indent="0" algn="r">
              <a:buFont typeface="Wingdings" pitchFamily="2" charset="2"/>
              <a:buChar char="Ø"/>
            </a:pPr>
            <a:r>
              <a:rPr lang="sk-SK" sz="2000" smtClean="0"/>
              <a:t> spoločnosť Abenteuer Erzberg</a:t>
            </a:r>
            <a:br>
              <a:rPr lang="sk-SK" sz="2000" smtClean="0"/>
            </a:br>
            <a:r>
              <a:rPr lang="sk-SK" sz="2000" smtClean="0"/>
              <a:t>sprístupnila časť bývalej podzemnej prevádzky a ponúka prehliadku   podzemného labyrintu, kde sa  možno  dozvedieť  o práci baníkov v minulosti i súčasnosti a návštevníci dostanú  predstavu o  rozľahlosti bývalej bane</a:t>
            </a:r>
          </a:p>
        </p:txBody>
      </p:sp>
      <p:sp>
        <p:nvSpPr>
          <p:cNvPr id="59397" name="Slide Number Placeholder 3"/>
          <p:cNvSpPr>
            <a:spLocks noGrp="1"/>
          </p:cNvSpPr>
          <p:nvPr>
            <p:ph type="sldNum" sz="quarter" idx="11"/>
          </p:nvPr>
        </p:nvSpPr>
        <p:spPr>
          <a:noFill/>
        </p:spPr>
        <p:txBody>
          <a:bodyPr/>
          <a:lstStyle/>
          <a:p>
            <a:r>
              <a:rPr lang="en-US" smtClean="0"/>
              <a:t>Page </a:t>
            </a:r>
            <a:fld id="{13EC62CB-762D-4013-B4E4-1D457A642A60}" type="slidenum">
              <a:rPr lang="en-US" smtClean="0"/>
              <a:pPr/>
              <a:t>55</a:t>
            </a:fld>
            <a:endParaRPr lang="en-US" smtClean="0"/>
          </a:p>
        </p:txBody>
      </p:sp>
      <p:pic>
        <p:nvPicPr>
          <p:cNvPr id="59398" name="Picture 6"/>
          <p:cNvPicPr>
            <a:picLocks noChangeAspect="1" noChangeArrowheads="1"/>
          </p:cNvPicPr>
          <p:nvPr/>
        </p:nvPicPr>
        <p:blipFill>
          <a:blip r:embed="rId3" cstate="print"/>
          <a:srcRect/>
          <a:stretch>
            <a:fillRect/>
          </a:stretch>
        </p:blipFill>
        <p:spPr bwMode="auto">
          <a:xfrm>
            <a:off x="457200" y="2819400"/>
            <a:ext cx="2400300" cy="1600200"/>
          </a:xfrm>
          <a:prstGeom prst="rect">
            <a:avLst/>
          </a:prstGeom>
          <a:noFill/>
          <a:ln w="9525">
            <a:noFill/>
            <a:miter lim="800000"/>
            <a:headEnd/>
            <a:tailEnd/>
          </a:ln>
        </p:spPr>
      </p:pic>
      <p:pic>
        <p:nvPicPr>
          <p:cNvPr id="59399" name="Picture 7"/>
          <p:cNvPicPr>
            <a:picLocks noChangeAspect="1" noChangeArrowheads="1"/>
          </p:cNvPicPr>
          <p:nvPr/>
        </p:nvPicPr>
        <p:blipFill>
          <a:blip r:embed="rId4" cstate="print"/>
          <a:srcRect/>
          <a:stretch>
            <a:fillRect/>
          </a:stretch>
        </p:blipFill>
        <p:spPr bwMode="auto">
          <a:xfrm>
            <a:off x="457200" y="1524000"/>
            <a:ext cx="2743200" cy="1295400"/>
          </a:xfrm>
          <a:prstGeom prst="rect">
            <a:avLst/>
          </a:prstGeom>
          <a:noFill/>
          <a:ln w="9525">
            <a:noFill/>
            <a:miter lim="800000"/>
            <a:headEnd/>
            <a:tailEnd/>
          </a:ln>
        </p:spPr>
      </p:pic>
      <p:pic>
        <p:nvPicPr>
          <p:cNvPr id="59400" name="Picture 9"/>
          <p:cNvPicPr>
            <a:picLocks noChangeAspect="1" noChangeArrowheads="1"/>
          </p:cNvPicPr>
          <p:nvPr/>
        </p:nvPicPr>
        <p:blipFill>
          <a:blip r:embed="rId5" cstate="print"/>
          <a:srcRect/>
          <a:stretch>
            <a:fillRect/>
          </a:stretch>
        </p:blipFill>
        <p:spPr bwMode="auto">
          <a:xfrm>
            <a:off x="609600" y="4572000"/>
            <a:ext cx="8251825" cy="1647825"/>
          </a:xfrm>
          <a:prstGeom prst="rect">
            <a:avLst/>
          </a:prstGeom>
          <a:noFill/>
          <a:ln w="9525">
            <a:noFill/>
            <a:miter lim="800000"/>
            <a:headEnd/>
            <a:tailEnd/>
          </a:ln>
        </p:spPr>
      </p:pic>
      <p:pic>
        <p:nvPicPr>
          <p:cNvPr id="59401" name="Picture 10"/>
          <p:cNvPicPr>
            <a:picLocks noChangeAspect="1" noChangeArrowheads="1"/>
          </p:cNvPicPr>
          <p:nvPr/>
        </p:nvPicPr>
        <p:blipFill>
          <a:blip r:embed="rId6" cstate="print"/>
          <a:srcRect/>
          <a:stretch>
            <a:fillRect/>
          </a:stretch>
        </p:blipFill>
        <p:spPr bwMode="auto">
          <a:xfrm>
            <a:off x="457200" y="228600"/>
            <a:ext cx="1616075"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sk-SK" sz="3600" dirty="0" smtClean="0"/>
              <a:t>Lokalita: Wasserlochklam</a:t>
            </a:r>
            <a:endParaRPr lang="sk-SK" sz="3600" dirty="0"/>
          </a:p>
        </p:txBody>
      </p:sp>
      <p:sp>
        <p:nvSpPr>
          <p:cNvPr id="60419" name="Content Placeholder 3"/>
          <p:cNvSpPr>
            <a:spLocks noGrp="1"/>
          </p:cNvSpPr>
          <p:nvPr>
            <p:ph sz="half" idx="2"/>
          </p:nvPr>
        </p:nvSpPr>
        <p:spPr>
          <a:xfrm>
            <a:off x="3352800" y="1485900"/>
            <a:ext cx="5162550" cy="4051300"/>
          </a:xfrm>
        </p:spPr>
        <p:txBody>
          <a:bodyPr/>
          <a:lstStyle/>
          <a:p>
            <a:pPr marL="0" indent="0" algn="r">
              <a:buFont typeface="Wingdings" pitchFamily="2" charset="2"/>
              <a:buChar char="Ø"/>
            </a:pPr>
            <a:r>
              <a:rPr lang="sk-SK" sz="2000" smtClean="0"/>
              <a:t>  je tiesňava dlhá 900 m s prevýšením 300 m</a:t>
            </a:r>
          </a:p>
          <a:p>
            <a:pPr marL="0" indent="0" algn="r">
              <a:buFont typeface="Wingdings" pitchFamily="2" charset="2"/>
              <a:buChar char="Ø"/>
            </a:pPr>
            <a:r>
              <a:rPr lang="sk-SK" sz="2000" smtClean="0"/>
              <a:t> výstup je zabezpečený stabilnými drevenými visutými chodníkmi a mostíkmi</a:t>
            </a:r>
          </a:p>
          <a:p>
            <a:pPr marL="0" indent="0" algn="r">
              <a:buFont typeface="Wingdings" pitchFamily="2" charset="2"/>
              <a:buChar char="Ø"/>
            </a:pPr>
            <a:r>
              <a:rPr lang="sk-SK" sz="2000" smtClean="0"/>
              <a:t> do hlbín tiesňavy sa vylieva z jaskyne Wasserloch mohutný krasový prameň v nepravidelných intervaloch, v závislosti na ročnom období a poveternostných podmienkach </a:t>
            </a:r>
          </a:p>
          <a:p>
            <a:pPr marL="0" indent="0" algn="r">
              <a:buFont typeface="Wingdings" pitchFamily="2" charset="2"/>
              <a:buChar char="Ø"/>
            </a:pPr>
            <a:r>
              <a:rPr lang="sk-SK" sz="2000" smtClean="0"/>
              <a:t> voda, ktorá pramení v jaskyni Wasserloch zásobuje 5 vodopádov a početné kaskády v tiesňave</a:t>
            </a:r>
          </a:p>
        </p:txBody>
      </p:sp>
      <p:sp>
        <p:nvSpPr>
          <p:cNvPr id="60420" name="Slide Number Placeholder 4"/>
          <p:cNvSpPr>
            <a:spLocks noGrp="1"/>
          </p:cNvSpPr>
          <p:nvPr>
            <p:ph type="sldNum" sz="quarter" idx="11"/>
          </p:nvPr>
        </p:nvSpPr>
        <p:spPr>
          <a:noFill/>
        </p:spPr>
        <p:txBody>
          <a:bodyPr/>
          <a:lstStyle/>
          <a:p>
            <a:r>
              <a:rPr lang="en-US" smtClean="0"/>
              <a:t>Page </a:t>
            </a:r>
            <a:fld id="{37BE332B-BF6E-4DD7-AF6A-D8DB15490318}" type="slidenum">
              <a:rPr lang="en-US" smtClean="0"/>
              <a:pPr/>
              <a:t>56</a:t>
            </a:fld>
            <a:endParaRPr lang="en-US" smtClean="0"/>
          </a:p>
        </p:txBody>
      </p:sp>
      <p:pic>
        <p:nvPicPr>
          <p:cNvPr id="60421" name="Picture 3"/>
          <p:cNvPicPr>
            <a:picLocks noGrp="1" noChangeAspect="1" noChangeArrowheads="1"/>
          </p:cNvPicPr>
          <p:nvPr>
            <p:ph sz="half" idx="1"/>
          </p:nvPr>
        </p:nvPicPr>
        <p:blipFill>
          <a:blip r:embed="rId2" cstate="print"/>
          <a:srcRect/>
          <a:stretch>
            <a:fillRect/>
          </a:stretch>
        </p:blipFill>
        <p:spPr>
          <a:xfrm>
            <a:off x="609600" y="1752600"/>
            <a:ext cx="2743200" cy="3714750"/>
          </a:xfrm>
          <a:noFill/>
        </p:spPr>
      </p:pic>
      <p:pic>
        <p:nvPicPr>
          <p:cNvPr id="60422" name="Picture 7"/>
          <p:cNvPicPr>
            <a:picLocks noChangeAspect="1" noChangeArrowheads="1"/>
          </p:cNvPicPr>
          <p:nvPr/>
        </p:nvPicPr>
        <p:blipFill>
          <a:blip r:embed="rId3" cstate="print"/>
          <a:srcRect/>
          <a:stretch>
            <a:fillRect/>
          </a:stretch>
        </p:blipFill>
        <p:spPr bwMode="auto">
          <a:xfrm>
            <a:off x="381000" y="228600"/>
            <a:ext cx="1778000" cy="1001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5181600"/>
            <a:ext cx="8037513" cy="838200"/>
          </a:xfrm>
          <a:solidFill>
            <a:srgbClr val="FFFF00"/>
          </a:solidFill>
          <a:ln>
            <a:solidFill>
              <a:srgbClr val="0000FF"/>
            </a:solidFill>
          </a:ln>
        </p:spPr>
        <p:txBody>
          <a:bodyPr/>
          <a:lstStyle/>
          <a:p>
            <a:pPr>
              <a:defRPr/>
            </a:pPr>
            <a:r>
              <a:rPr lang="sk-SK" sz="3200" dirty="0" err="1" smtClean="0">
                <a:solidFill>
                  <a:srgbClr val="00B050"/>
                </a:solidFill>
                <a:effectLst>
                  <a:outerShdw blurRad="38100" dist="38100" dir="2700000" algn="tl">
                    <a:srgbClr val="000000"/>
                  </a:outerShdw>
                </a:effectLst>
                <a:latin typeface="Monotype Corsiva" pitchFamily="66" charset="0"/>
                <a:hlinkClick r:id="rId2"/>
              </a:rPr>
              <a:t>turanoval@gmail.com</a:t>
            </a:r>
            <a:r>
              <a:rPr lang="sk-SK" sz="3200" u="sng" dirty="0" smtClean="0">
                <a:solidFill>
                  <a:srgbClr val="00B050"/>
                </a:solidFill>
                <a:effectLst>
                  <a:outerShdw blurRad="38100" dist="38100" dir="2700000" algn="tl">
                    <a:srgbClr val="000000"/>
                  </a:outerShdw>
                </a:effectLst>
                <a:latin typeface="Monotype Corsiva" pitchFamily="66" charset="0"/>
              </a:rPr>
              <a:t>, bizubova@chello.sk</a:t>
            </a:r>
            <a:endParaRPr lang="en-US" sz="1700" b="0" u="sng" dirty="0" smtClean="0">
              <a:solidFill>
                <a:srgbClr val="00B050"/>
              </a:solidFill>
              <a:effectLst>
                <a:outerShdw blurRad="38100" dist="38100" dir="2700000" algn="tl">
                  <a:srgbClr val="000000"/>
                </a:outerShdw>
              </a:effectLst>
              <a:latin typeface="Times New Roman" pitchFamily="18" charset="0"/>
            </a:endParaRPr>
          </a:p>
        </p:txBody>
      </p:sp>
      <p:sp>
        <p:nvSpPr>
          <p:cNvPr id="61443" name="Rectangle 3"/>
          <p:cNvSpPr>
            <a:spLocks noGrp="1" noChangeArrowheads="1"/>
          </p:cNvSpPr>
          <p:nvPr>
            <p:ph type="body" idx="1"/>
          </p:nvPr>
        </p:nvSpPr>
        <p:spPr>
          <a:xfrm>
            <a:off x="4267200" y="3505200"/>
            <a:ext cx="4456113" cy="1612900"/>
          </a:xfrm>
        </p:spPr>
        <p:txBody>
          <a:bodyPr/>
          <a:lstStyle/>
          <a:p>
            <a:endParaRPr lang="sk-SK" smtClean="0"/>
          </a:p>
        </p:txBody>
      </p:sp>
      <p:sp>
        <p:nvSpPr>
          <p:cNvPr id="24583" name="Rectangle 7"/>
          <p:cNvSpPr>
            <a:spLocks noChangeArrowheads="1"/>
          </p:cNvSpPr>
          <p:nvPr/>
        </p:nvSpPr>
        <p:spPr bwMode="auto">
          <a:xfrm>
            <a:off x="533400" y="1905000"/>
            <a:ext cx="8077200" cy="1920875"/>
          </a:xfrm>
          <a:prstGeom prst="rect">
            <a:avLst/>
          </a:prstGeom>
          <a:noFill/>
          <a:ln w="9525">
            <a:noFill/>
            <a:miter lim="800000"/>
            <a:headEnd/>
            <a:tailEnd/>
          </a:ln>
          <a:effectLst/>
        </p:spPr>
        <p:txBody>
          <a:bodyPr>
            <a:spAutoFit/>
          </a:bodyPr>
          <a:lstStyle/>
          <a:p>
            <a:pPr>
              <a:defRPr/>
            </a:pPr>
            <a:r>
              <a:rPr lang="en-US" sz="6000">
                <a:solidFill>
                  <a:schemeClr val="hlink"/>
                </a:solidFill>
                <a:effectLst>
                  <a:outerShdw blurRad="38100" dist="38100" dir="2700000" algn="tl">
                    <a:srgbClr val="C0C0C0"/>
                  </a:outerShdw>
                </a:effectLst>
                <a:latin typeface="Monotype Corsiva" pitchFamily="66" charset="0"/>
              </a:rPr>
              <a:t/>
            </a:r>
            <a:br>
              <a:rPr lang="en-US" sz="6000">
                <a:solidFill>
                  <a:schemeClr val="hlink"/>
                </a:solidFill>
                <a:effectLst>
                  <a:outerShdw blurRad="38100" dist="38100" dir="2700000" algn="tl">
                    <a:srgbClr val="C0C0C0"/>
                  </a:outerShdw>
                </a:effectLst>
                <a:latin typeface="Monotype Corsiva" pitchFamily="66" charset="0"/>
              </a:rPr>
            </a:br>
            <a:endParaRPr lang="sk-SK" sz="6000">
              <a:solidFill>
                <a:schemeClr val="hlink"/>
              </a:solidFill>
              <a:effectLst>
                <a:outerShdw blurRad="38100" dist="38100" dir="2700000" algn="tl">
                  <a:srgbClr val="C0C0C0"/>
                </a:outerShdw>
              </a:effectLst>
              <a:latin typeface="Monotype Corsiva" pitchFamily="66" charset="0"/>
            </a:endParaRPr>
          </a:p>
        </p:txBody>
      </p:sp>
      <p:pic>
        <p:nvPicPr>
          <p:cNvPr id="61445" name="Picture 5"/>
          <p:cNvPicPr>
            <a:picLocks noChangeAspect="1" noChangeArrowheads="1"/>
          </p:cNvPicPr>
          <p:nvPr/>
        </p:nvPicPr>
        <p:blipFill>
          <a:blip r:embed="rId3" cstate="print"/>
          <a:srcRect/>
          <a:stretch>
            <a:fillRect/>
          </a:stretch>
        </p:blipFill>
        <p:spPr bwMode="auto">
          <a:xfrm>
            <a:off x="3352800" y="1447800"/>
            <a:ext cx="5448300" cy="2638425"/>
          </a:xfrm>
          <a:prstGeom prst="rect">
            <a:avLst/>
          </a:prstGeom>
          <a:noFill/>
          <a:ln w="9525">
            <a:noFill/>
            <a:miter lim="800000"/>
            <a:headEnd/>
            <a:tailEnd/>
          </a:ln>
        </p:spPr>
      </p:pic>
      <p:pic>
        <p:nvPicPr>
          <p:cNvPr id="61446" name="Picture 3"/>
          <p:cNvPicPr>
            <a:picLocks noChangeAspect="1" noChangeArrowheads="1"/>
          </p:cNvPicPr>
          <p:nvPr/>
        </p:nvPicPr>
        <p:blipFill>
          <a:blip r:embed="rId4" cstate="print"/>
          <a:srcRect/>
          <a:stretch>
            <a:fillRect/>
          </a:stretch>
        </p:blipFill>
        <p:spPr bwMode="auto">
          <a:xfrm>
            <a:off x="304800" y="609600"/>
            <a:ext cx="3349625"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pPr>
              <a:defRPr/>
            </a:pPr>
            <a:r>
              <a:rPr lang="sk-SK" sz="3600" dirty="0" smtClean="0"/>
              <a:t>Trasa exkurzie</a:t>
            </a:r>
            <a:endParaRPr lang="sk-SK" sz="3600" dirty="0"/>
          </a:p>
        </p:txBody>
      </p:sp>
      <p:sp>
        <p:nvSpPr>
          <p:cNvPr id="31747" name="Zástupný symbol čísla snímky 1"/>
          <p:cNvSpPr>
            <a:spLocks noGrp="1"/>
          </p:cNvSpPr>
          <p:nvPr>
            <p:ph type="sldNum" sz="quarter" idx="11"/>
          </p:nvPr>
        </p:nvSpPr>
        <p:spPr>
          <a:noFill/>
        </p:spPr>
        <p:txBody>
          <a:bodyPr/>
          <a:lstStyle/>
          <a:p>
            <a:r>
              <a:rPr lang="en-US" smtClean="0"/>
              <a:t>Page </a:t>
            </a:r>
            <a:fld id="{187D4155-413E-4902-9A7C-308B8E12DC31}" type="slidenum">
              <a:rPr lang="en-US" smtClean="0"/>
              <a:pPr/>
              <a:t>6</a:t>
            </a:fld>
            <a:endParaRPr lang="en-US" smtClean="0"/>
          </a:p>
        </p:txBody>
      </p:sp>
      <p:pic>
        <p:nvPicPr>
          <p:cNvPr id="31748" name="Picture 3"/>
          <p:cNvPicPr>
            <a:picLocks noGrp="1" noChangeAspect="1" noChangeArrowheads="1"/>
          </p:cNvPicPr>
          <p:nvPr>
            <p:ph idx="1"/>
          </p:nvPr>
        </p:nvPicPr>
        <p:blipFill>
          <a:blip r:embed="rId2" cstate="print"/>
          <a:srcRect/>
          <a:stretch>
            <a:fillRect/>
          </a:stretch>
        </p:blipFill>
        <p:spPr>
          <a:xfrm>
            <a:off x="422275" y="1295400"/>
            <a:ext cx="8475663" cy="426720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037513" cy="838200"/>
          </a:xfrm>
        </p:spPr>
        <p:txBody>
          <a:bodyPr/>
          <a:lstStyle/>
          <a:p>
            <a:pPr algn="r">
              <a:defRPr/>
            </a:pPr>
            <a:r>
              <a:rPr lang="sk-SK" sz="3600" dirty="0" smtClean="0"/>
              <a:t>ALPY</a:t>
            </a:r>
            <a:r>
              <a:rPr lang="sk-SK" dirty="0" smtClean="0"/>
              <a:t>	</a:t>
            </a:r>
            <a:endParaRPr lang="sk-SK" dirty="0"/>
          </a:p>
        </p:txBody>
      </p:sp>
      <p:sp>
        <p:nvSpPr>
          <p:cNvPr id="32771" name="Zástupný symbol obsahu 2"/>
          <p:cNvSpPr>
            <a:spLocks noGrp="1"/>
          </p:cNvSpPr>
          <p:nvPr>
            <p:ph idx="1"/>
          </p:nvPr>
        </p:nvSpPr>
        <p:spPr>
          <a:xfrm>
            <a:off x="609600" y="3429000"/>
            <a:ext cx="8037513" cy="2362200"/>
          </a:xfrm>
        </p:spPr>
        <p:txBody>
          <a:bodyPr/>
          <a:lstStyle/>
          <a:p>
            <a:pPr algn="r">
              <a:buFont typeface="Wingdings" pitchFamily="2" charset="2"/>
              <a:buChar char="Ø"/>
            </a:pPr>
            <a:r>
              <a:rPr lang="sk-SK" smtClean="0"/>
              <a:t>Alpy sú pásmové pohorie, ktoré je súčasťou tercierneho orogénu tvoriaceho súčasť alpsko-himalájskej sústavy</a:t>
            </a:r>
          </a:p>
          <a:p>
            <a:pPr algn="r">
              <a:buFont typeface="Wingdings" pitchFamily="2" charset="2"/>
              <a:buChar char="Ø"/>
            </a:pPr>
            <a:r>
              <a:rPr lang="sk-SK" smtClean="0"/>
              <a:t> patria k severnej vetve nazývanej alpidy, ktorá sa tiahne južnou a strednou Európou až do Ázie</a:t>
            </a:r>
          </a:p>
          <a:p>
            <a:pPr algn="r">
              <a:buFont typeface="Wingdings" pitchFamily="2" charset="2"/>
              <a:buChar char="Ø"/>
            </a:pPr>
            <a:r>
              <a:rPr lang="sk-SK" smtClean="0"/>
              <a:t>vznikli počas viacerých fáz Alpínskeho orogénu v dôsledku zrážky Apulskej a Euroázijskej tektonickej platne</a:t>
            </a:r>
          </a:p>
          <a:p>
            <a:endParaRPr lang="sk-SK" smtClean="0"/>
          </a:p>
        </p:txBody>
      </p:sp>
      <p:sp>
        <p:nvSpPr>
          <p:cNvPr id="32772" name="Zástupný symbol čísla snímky 3"/>
          <p:cNvSpPr>
            <a:spLocks noGrp="1"/>
          </p:cNvSpPr>
          <p:nvPr>
            <p:ph type="sldNum" sz="quarter" idx="11"/>
          </p:nvPr>
        </p:nvSpPr>
        <p:spPr>
          <a:noFill/>
        </p:spPr>
        <p:txBody>
          <a:bodyPr/>
          <a:lstStyle/>
          <a:p>
            <a:r>
              <a:rPr lang="en-US" smtClean="0"/>
              <a:t>Page </a:t>
            </a:r>
            <a:fld id="{AF89A9D3-D9FA-4625-912C-1C0BD3E2D662}" type="slidenum">
              <a:rPr lang="en-US" smtClean="0"/>
              <a:pPr/>
              <a:t>7</a:t>
            </a:fld>
            <a:endParaRPr lang="en-US" smtClean="0"/>
          </a:p>
        </p:txBody>
      </p:sp>
      <p:pic>
        <p:nvPicPr>
          <p:cNvPr id="32773" name="Picture 5" descr="http://www.mapysveta.sk/images/fb_rakusko_relief_big.jpg"/>
          <p:cNvPicPr>
            <a:picLocks noChangeAspect="1" noChangeArrowheads="1"/>
          </p:cNvPicPr>
          <p:nvPr/>
        </p:nvPicPr>
        <p:blipFill>
          <a:blip r:embed="rId2" r:link="rId3" cstate="print"/>
          <a:srcRect/>
          <a:stretch>
            <a:fillRect/>
          </a:stretch>
        </p:blipFill>
        <p:spPr bwMode="auto">
          <a:xfrm>
            <a:off x="381000" y="228600"/>
            <a:ext cx="1343025" cy="863600"/>
          </a:xfrm>
          <a:prstGeom prst="rect">
            <a:avLst/>
          </a:prstGeom>
          <a:noFill/>
          <a:ln w="9525">
            <a:noFill/>
            <a:miter lim="800000"/>
            <a:headEnd/>
            <a:tailEnd/>
          </a:ln>
        </p:spPr>
      </p:pic>
      <p:pic>
        <p:nvPicPr>
          <p:cNvPr id="32774" name="Picture 2"/>
          <p:cNvPicPr>
            <a:picLocks noChangeAspect="1" noChangeArrowheads="1"/>
          </p:cNvPicPr>
          <p:nvPr/>
        </p:nvPicPr>
        <p:blipFill>
          <a:blip r:embed="rId4" cstate="print"/>
          <a:srcRect/>
          <a:stretch>
            <a:fillRect/>
          </a:stretch>
        </p:blipFill>
        <p:spPr bwMode="auto">
          <a:xfrm>
            <a:off x="2057400" y="685800"/>
            <a:ext cx="443865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r">
              <a:defRPr/>
            </a:pPr>
            <a:r>
              <a:rPr lang="sk-SK" sz="3600" dirty="0" smtClean="0"/>
              <a:t>ALPY</a:t>
            </a:r>
            <a:endParaRPr lang="sk-SK" sz="3600" dirty="0"/>
          </a:p>
        </p:txBody>
      </p:sp>
      <p:sp>
        <p:nvSpPr>
          <p:cNvPr id="33795" name="Zástupný symbol čísla snímky 3"/>
          <p:cNvSpPr>
            <a:spLocks noGrp="1"/>
          </p:cNvSpPr>
          <p:nvPr>
            <p:ph type="sldNum" sz="quarter" idx="11"/>
          </p:nvPr>
        </p:nvSpPr>
        <p:spPr>
          <a:noFill/>
        </p:spPr>
        <p:txBody>
          <a:bodyPr/>
          <a:lstStyle/>
          <a:p>
            <a:r>
              <a:rPr lang="en-US" smtClean="0"/>
              <a:t>Page </a:t>
            </a:r>
            <a:fld id="{2655E058-8A33-417D-96BC-825EF7E4297C}" type="slidenum">
              <a:rPr lang="en-US" smtClean="0"/>
              <a:pPr/>
              <a:t>8</a:t>
            </a:fld>
            <a:endParaRPr lang="en-US" smtClean="0"/>
          </a:p>
        </p:txBody>
      </p:sp>
      <p:pic>
        <p:nvPicPr>
          <p:cNvPr id="33796" name="Picture 5" descr="http://www.mapysveta.sk/images/fb_rakusko_relief_big.jpg"/>
          <p:cNvPicPr>
            <a:picLocks noChangeAspect="1" noChangeArrowheads="1"/>
          </p:cNvPicPr>
          <p:nvPr/>
        </p:nvPicPr>
        <p:blipFill>
          <a:blip r:embed="rId2" r:link="rId3" cstate="print"/>
          <a:srcRect/>
          <a:stretch>
            <a:fillRect/>
          </a:stretch>
        </p:blipFill>
        <p:spPr bwMode="auto">
          <a:xfrm>
            <a:off x="381000" y="228600"/>
            <a:ext cx="1343025" cy="863600"/>
          </a:xfrm>
          <a:prstGeom prst="rect">
            <a:avLst/>
          </a:prstGeom>
          <a:noFill/>
          <a:ln w="9525">
            <a:noFill/>
            <a:miter lim="800000"/>
            <a:headEnd/>
            <a:tailEnd/>
          </a:ln>
        </p:spPr>
      </p:pic>
      <p:sp>
        <p:nvSpPr>
          <p:cNvPr id="33797" name="Zástupný symbol obsahu 6"/>
          <p:cNvSpPr>
            <a:spLocks noGrp="1"/>
          </p:cNvSpPr>
          <p:nvPr>
            <p:ph idx="1"/>
          </p:nvPr>
        </p:nvSpPr>
        <p:spPr>
          <a:xfrm>
            <a:off x="477838" y="3200400"/>
            <a:ext cx="8037512" cy="2336800"/>
          </a:xfrm>
        </p:spPr>
        <p:txBody>
          <a:bodyPr/>
          <a:lstStyle/>
          <a:p>
            <a:pPr algn="r">
              <a:buFont typeface="Wingdings" pitchFamily="2" charset="2"/>
              <a:buChar char="Ø"/>
            </a:pPr>
            <a:r>
              <a:rPr lang="sk-SK" smtClean="0"/>
              <a:t>zaberajú 2/3 územia Rakúska, z toho časť leží v južnom Rakúsku</a:t>
            </a:r>
          </a:p>
          <a:p>
            <a:pPr algn="r">
              <a:buFont typeface="Wingdings" pitchFamily="2" charset="2"/>
              <a:buChar char="Ø"/>
            </a:pPr>
            <a:r>
              <a:rPr lang="sk-SK" smtClean="0"/>
              <a:t>najvyšším vrchom je Grossglockner s nadmorskou výškou 3797 m</a:t>
            </a:r>
          </a:p>
          <a:p>
            <a:pPr algn="r">
              <a:buFont typeface="Wingdings" pitchFamily="2" charset="2"/>
              <a:buChar char="Ø"/>
            </a:pPr>
            <a:r>
              <a:rPr lang="sk-SK" smtClean="0"/>
              <a:t>    Rakúske Alpy možno rozdeliť na 3 horské pásma, oddelené hlbokými priekopami</a:t>
            </a:r>
          </a:p>
          <a:p>
            <a:pPr algn="r">
              <a:buFont typeface="Wingdings" pitchFamily="2" charset="2"/>
              <a:buChar char="Ø"/>
            </a:pPr>
            <a:r>
              <a:rPr lang="sk-SK" smtClean="0"/>
              <a:t>severné a južné pásmo tvoria vápence a dolomity, Taury v strede sú zložené z kryštalických hornín</a:t>
            </a:r>
          </a:p>
          <a:p>
            <a:endParaRPr lang="sk-SK" smtClean="0"/>
          </a:p>
        </p:txBody>
      </p:sp>
      <p:pic>
        <p:nvPicPr>
          <p:cNvPr id="33798" name="Picture 2"/>
          <p:cNvPicPr>
            <a:picLocks noChangeAspect="1" noChangeArrowheads="1"/>
          </p:cNvPicPr>
          <p:nvPr/>
        </p:nvPicPr>
        <p:blipFill>
          <a:blip r:embed="rId4" cstate="print"/>
          <a:srcRect/>
          <a:stretch>
            <a:fillRect/>
          </a:stretch>
        </p:blipFill>
        <p:spPr bwMode="auto">
          <a:xfrm>
            <a:off x="2667000" y="609600"/>
            <a:ext cx="443865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sk-SK" sz="2400" dirty="0" smtClean="0"/>
              <a:t>1.deň:</a:t>
            </a:r>
            <a:endParaRPr lang="sk-SK" sz="2400" dirty="0"/>
          </a:p>
        </p:txBody>
      </p:sp>
      <p:sp>
        <p:nvSpPr>
          <p:cNvPr id="3076" name="Zástupný symbol obsahu 2"/>
          <p:cNvSpPr>
            <a:spLocks noGrp="1"/>
          </p:cNvSpPr>
          <p:nvPr>
            <p:ph idx="1"/>
          </p:nvPr>
        </p:nvSpPr>
        <p:spPr/>
        <p:txBody>
          <a:bodyPr/>
          <a:lstStyle/>
          <a:p>
            <a:r>
              <a:rPr lang="sk-SK" smtClean="0"/>
              <a:t>	Trasa:</a:t>
            </a:r>
          </a:p>
          <a:p>
            <a:r>
              <a:rPr lang="sk-SK" smtClean="0"/>
              <a:t>	</a:t>
            </a:r>
            <a:r>
              <a:rPr lang="sk-SK" smtClean="0">
                <a:solidFill>
                  <a:srgbClr val="0070C0"/>
                </a:solidFill>
              </a:rPr>
              <a:t>Bratislava - </a:t>
            </a:r>
            <a:r>
              <a:rPr lang="sk-SK" b="1" smtClean="0">
                <a:solidFill>
                  <a:srgbClr val="0070C0"/>
                </a:solidFill>
              </a:rPr>
              <a:t>Stetten </a:t>
            </a:r>
            <a:r>
              <a:rPr lang="sk-SK" smtClean="0">
                <a:solidFill>
                  <a:srgbClr val="0070C0"/>
                </a:solidFill>
              </a:rPr>
              <a:t>(Weinviertel Fossilienwelt) – </a:t>
            </a:r>
            <a:r>
              <a:rPr lang="sk-SK" b="1" smtClean="0">
                <a:solidFill>
                  <a:srgbClr val="0070C0"/>
                </a:solidFill>
              </a:rPr>
              <a:t>dolina Wachau (</a:t>
            </a:r>
            <a:r>
              <a:rPr lang="sk-SK" smtClean="0">
                <a:solidFill>
                  <a:srgbClr val="0070C0"/>
                </a:solidFill>
              </a:rPr>
              <a:t>Krems am der Donau – </a:t>
            </a:r>
            <a:r>
              <a:rPr lang="sk-SK" b="1" smtClean="0">
                <a:solidFill>
                  <a:srgbClr val="0070C0"/>
                </a:solidFill>
              </a:rPr>
              <a:t>Melk</a:t>
            </a:r>
            <a:r>
              <a:rPr lang="sk-SK" smtClean="0">
                <a:solidFill>
                  <a:srgbClr val="0070C0"/>
                </a:solidFill>
              </a:rPr>
              <a:t>) – </a:t>
            </a:r>
            <a:r>
              <a:rPr lang="sk-SK" b="1" smtClean="0">
                <a:solidFill>
                  <a:srgbClr val="0070C0"/>
                </a:solidFill>
              </a:rPr>
              <a:t>Gmunden </a:t>
            </a:r>
            <a:r>
              <a:rPr lang="sk-SK" smtClean="0">
                <a:solidFill>
                  <a:srgbClr val="0070C0"/>
                </a:solidFill>
              </a:rPr>
              <a:t>(zámok Ort + mesto) – </a:t>
            </a:r>
            <a:r>
              <a:rPr lang="sk-SK" b="1" smtClean="0">
                <a:solidFill>
                  <a:srgbClr val="0070C0"/>
                </a:solidFill>
              </a:rPr>
              <a:t>Ebensee</a:t>
            </a:r>
            <a:r>
              <a:rPr lang="sk-SK" smtClean="0">
                <a:solidFill>
                  <a:srgbClr val="0070C0"/>
                </a:solidFill>
              </a:rPr>
              <a:t> (nocľah, večera)</a:t>
            </a:r>
          </a:p>
        </p:txBody>
      </p:sp>
      <p:sp>
        <p:nvSpPr>
          <p:cNvPr id="3077" name="Zástupný symbol čísla snímky 3"/>
          <p:cNvSpPr>
            <a:spLocks noGrp="1"/>
          </p:cNvSpPr>
          <p:nvPr>
            <p:ph type="sldNum" sz="quarter" idx="11"/>
          </p:nvPr>
        </p:nvSpPr>
        <p:spPr>
          <a:noFill/>
        </p:spPr>
        <p:txBody>
          <a:bodyPr/>
          <a:lstStyle/>
          <a:p>
            <a:r>
              <a:rPr lang="en-US" smtClean="0"/>
              <a:t>Page </a:t>
            </a:r>
            <a:fld id="{102FB687-ECF2-4274-81A8-AFC815B2A4C2}" type="slidenum">
              <a:rPr lang="en-US" smtClean="0"/>
              <a:pPr/>
              <a:t>9</a:t>
            </a:fld>
            <a:endParaRPr lang="en-US" smtClean="0"/>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a:p>
        </p:txBody>
      </p:sp>
      <p:pic>
        <p:nvPicPr>
          <p:cNvPr id="3079" name="Picture 10"/>
          <p:cNvPicPr>
            <a:picLocks noChangeAspect="1" noChangeArrowheads="1"/>
          </p:cNvPicPr>
          <p:nvPr/>
        </p:nvPicPr>
        <p:blipFill>
          <a:blip r:embed="rId3" cstate="print"/>
          <a:srcRect/>
          <a:stretch>
            <a:fillRect/>
          </a:stretch>
        </p:blipFill>
        <p:spPr bwMode="auto">
          <a:xfrm>
            <a:off x="457200" y="3352800"/>
            <a:ext cx="7983538" cy="2590800"/>
          </a:xfrm>
          <a:prstGeom prst="rect">
            <a:avLst/>
          </a:prstGeom>
          <a:noFill/>
          <a:ln w="9525">
            <a:noFill/>
            <a:miter lim="800000"/>
            <a:headEnd/>
            <a:tailEnd/>
          </a:ln>
        </p:spPr>
      </p:pic>
      <p:pic>
        <p:nvPicPr>
          <p:cNvPr id="3080" name="Picture 7" descr="800px-Danube_In_The_Wachau_Valley"/>
          <p:cNvPicPr>
            <a:picLocks noChangeAspect="1" noChangeArrowheads="1"/>
          </p:cNvPicPr>
          <p:nvPr/>
        </p:nvPicPr>
        <p:blipFill>
          <a:blip r:embed="rId4" cstate="print"/>
          <a:srcRect/>
          <a:stretch>
            <a:fillRect/>
          </a:stretch>
        </p:blipFill>
        <p:spPr bwMode="auto">
          <a:xfrm>
            <a:off x="1708150" y="3352800"/>
            <a:ext cx="2673350" cy="557213"/>
          </a:xfrm>
          <a:prstGeom prst="rect">
            <a:avLst/>
          </a:prstGeom>
          <a:noFill/>
          <a:ln w="9525">
            <a:noFill/>
            <a:miter lim="800000"/>
            <a:headEnd/>
            <a:tailEnd/>
          </a:ln>
        </p:spPr>
      </p:pic>
      <p:pic>
        <p:nvPicPr>
          <p:cNvPr id="3081" name="Picture 11" descr="http://upload.wikimedia.org/wikipedia/commons/1/17/Ebensee_am_Traunsee.jpg"/>
          <p:cNvPicPr>
            <a:picLocks noChangeAspect="1" noChangeArrowheads="1"/>
          </p:cNvPicPr>
          <p:nvPr/>
        </p:nvPicPr>
        <p:blipFill>
          <a:blip r:embed="rId5" cstate="print"/>
          <a:srcRect/>
          <a:stretch>
            <a:fillRect/>
          </a:stretch>
        </p:blipFill>
        <p:spPr bwMode="auto">
          <a:xfrm>
            <a:off x="1295400" y="5181600"/>
            <a:ext cx="1257300" cy="838200"/>
          </a:xfrm>
          <a:prstGeom prst="rect">
            <a:avLst/>
          </a:prstGeom>
          <a:noFill/>
          <a:ln w="9525">
            <a:noFill/>
            <a:miter lim="800000"/>
            <a:headEnd/>
            <a:tailEnd/>
          </a:ln>
        </p:spPr>
      </p:pic>
      <p:pic>
        <p:nvPicPr>
          <p:cNvPr id="3082" name="Picture 1"/>
          <p:cNvPicPr>
            <a:picLocks noChangeAspect="1" noChangeArrowheads="1"/>
          </p:cNvPicPr>
          <p:nvPr/>
        </p:nvPicPr>
        <p:blipFill>
          <a:blip r:embed="rId6" cstate="print"/>
          <a:srcRect/>
          <a:stretch>
            <a:fillRect/>
          </a:stretch>
        </p:blipFill>
        <p:spPr bwMode="auto">
          <a:xfrm>
            <a:off x="6172200" y="3352800"/>
            <a:ext cx="1085850" cy="766763"/>
          </a:xfrm>
          <a:prstGeom prst="rect">
            <a:avLst/>
          </a:prstGeom>
          <a:noFill/>
          <a:ln w="9525">
            <a:noFill/>
            <a:miter lim="800000"/>
            <a:headEnd/>
            <a:tailEnd/>
          </a:ln>
        </p:spPr>
      </p:pic>
      <p:graphicFrame>
        <p:nvGraphicFramePr>
          <p:cNvPr id="3074" name="Object 8"/>
          <p:cNvGraphicFramePr>
            <a:graphicFrameLocks noChangeAspect="1"/>
          </p:cNvGraphicFramePr>
          <p:nvPr/>
        </p:nvGraphicFramePr>
        <p:xfrm>
          <a:off x="762000" y="3733800"/>
          <a:ext cx="1311275" cy="868363"/>
        </p:xfrm>
        <a:graphic>
          <a:graphicData uri="http://schemas.openxmlformats.org/presentationml/2006/ole">
            <p:oleObj spid="_x0000_s3074" name="Bitová mapa" r:id="rId7" imgW="4590476" imgH="3038095" progId="PBrush">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att_opt1_orng_110207">
  <a:themeElements>
    <a:clrScheme name="att_opt1_orng_110207 1">
      <a:dk1>
        <a:srgbClr val="4D4D4D"/>
      </a:dk1>
      <a:lt1>
        <a:srgbClr val="FFFFFF"/>
      </a:lt1>
      <a:dk2>
        <a:srgbClr val="000000"/>
      </a:dk2>
      <a:lt2>
        <a:srgbClr val="CCCCCC"/>
      </a:lt2>
      <a:accent1>
        <a:srgbClr val="067AB4"/>
      </a:accent1>
      <a:accent2>
        <a:srgbClr val="FF7200"/>
      </a:accent2>
      <a:accent3>
        <a:srgbClr val="FFFFFF"/>
      </a:accent3>
      <a:accent4>
        <a:srgbClr val="404040"/>
      </a:accent4>
      <a:accent5>
        <a:srgbClr val="AABED6"/>
      </a:accent5>
      <a:accent6>
        <a:srgbClr val="E76700"/>
      </a:accent6>
      <a:hlink>
        <a:srgbClr val="6EBB1F"/>
      </a:hlink>
      <a:folHlink>
        <a:srgbClr val="0C2577"/>
      </a:folHlink>
    </a:clrScheme>
    <a:fontScheme name="att_opt1_orng_11020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rgbClr val="CCCCCC"/>
            </a:solidFill>
            <a:effectLst/>
            <a:latin typeface="Verdana" pitchFamily="34" charset="0"/>
            <a:cs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rgbClr val="CCCCCC"/>
            </a:solidFill>
            <a:effectLst/>
            <a:latin typeface="Verdana" pitchFamily="34" charset="0"/>
            <a:cs typeface="Arial" charset="0"/>
          </a:defRPr>
        </a:defPPr>
      </a:lstStyle>
    </a:lnDef>
  </a:objectDefaults>
  <a:extraClrSchemeLst>
    <a:extraClrScheme>
      <a:clrScheme name="att_opt1_orng_110207 1">
        <a:dk1>
          <a:srgbClr val="4D4D4D"/>
        </a:dk1>
        <a:lt1>
          <a:srgbClr val="FFFFFF"/>
        </a:lt1>
        <a:dk2>
          <a:srgbClr val="000000"/>
        </a:dk2>
        <a:lt2>
          <a:srgbClr val="CCCCCC"/>
        </a:lt2>
        <a:accent1>
          <a:srgbClr val="067AB4"/>
        </a:accent1>
        <a:accent2>
          <a:srgbClr val="FF7200"/>
        </a:accent2>
        <a:accent3>
          <a:srgbClr val="FFFFFF"/>
        </a:accent3>
        <a:accent4>
          <a:srgbClr val="404040"/>
        </a:accent4>
        <a:accent5>
          <a:srgbClr val="AABED6"/>
        </a:accent5>
        <a:accent6>
          <a:srgbClr val="E76700"/>
        </a:accent6>
        <a:hlink>
          <a:srgbClr val="6EBB1F"/>
        </a:hlink>
        <a:folHlink>
          <a:srgbClr val="0C25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att_opt1_orng_110207</Template>
  <TotalTime>28424</TotalTime>
  <Words>1148</Words>
  <Application>Microsoft Office PowerPoint</Application>
  <PresentationFormat>Prezentácia na obrazovke (4:3)</PresentationFormat>
  <Paragraphs>291</Paragraphs>
  <Slides>57</Slides>
  <Notes>3</Notes>
  <HiddenSlides>0</HiddenSlides>
  <MMClips>0</MMClips>
  <ScaleCrop>false</ScaleCrop>
  <HeadingPairs>
    <vt:vector size="6" baseType="variant">
      <vt:variant>
        <vt:lpstr>Motív</vt:lpstr>
      </vt:variant>
      <vt:variant>
        <vt:i4>1</vt:i4>
      </vt:variant>
      <vt:variant>
        <vt:lpstr>Vložené servery OLE</vt:lpstr>
      </vt:variant>
      <vt:variant>
        <vt:i4>1</vt:i4>
      </vt:variant>
      <vt:variant>
        <vt:lpstr>Nadpisy snímok</vt:lpstr>
      </vt:variant>
      <vt:variant>
        <vt:i4>57</vt:i4>
      </vt:variant>
    </vt:vector>
  </HeadingPairs>
  <TitlesOfParts>
    <vt:vector size="59" baseType="lpstr">
      <vt:lpstr>att_opt1_orng_110207</vt:lpstr>
      <vt:lpstr>Bitová mapa</vt:lpstr>
      <vt:lpstr>        Exkurzia 2015  Geologické zaujímavosti Rakúska  (vybrané lokality pre exkurziu v roku 2015)        Lídia Turanová – Mária  Bizubová  </vt:lpstr>
      <vt:lpstr>Snímka 2</vt:lpstr>
      <vt:lpstr> Nemecko                                         Rakúsko  </vt:lpstr>
      <vt:lpstr>Rakúsko - Nemecko</vt:lpstr>
      <vt:lpstr>Predbežný program exkurzie </vt:lpstr>
      <vt:lpstr>Trasa exkurzie</vt:lpstr>
      <vt:lpstr>ALPY </vt:lpstr>
      <vt:lpstr>ALPY</vt:lpstr>
      <vt:lpstr>1.deň:</vt:lpstr>
      <vt:lpstr>Spolková krajina Dolné Rakúsko</vt:lpstr>
      <vt:lpstr>Lokalita: Stetten</vt:lpstr>
      <vt:lpstr>Lokalita: Maissau</vt:lpstr>
      <vt:lpstr>Lokalita: Tulln</vt:lpstr>
      <vt:lpstr>Lokalita: Wachau</vt:lpstr>
      <vt:lpstr>Spolková krajina Horné Rakúsko</vt:lpstr>
      <vt:lpstr>Lokalita: Soľná komora</vt:lpstr>
      <vt:lpstr>Lokalita: Gmunden</vt:lpstr>
      <vt:lpstr>Lokalita: Ebensee</vt:lpstr>
      <vt:lpstr>2. deň:</vt:lpstr>
      <vt:lpstr>Lokalita: Feuerkogel</vt:lpstr>
      <vt:lpstr>Lokalita: Bad Ischl</vt:lpstr>
      <vt:lpstr>Lokalita: Jazerá Soľnej komory</vt:lpstr>
      <vt:lpstr>Lokalita:  Hallstatt</vt:lpstr>
      <vt:lpstr>3.deň:</vt:lpstr>
      <vt:lpstr>Spolková krajina Salzbursko </vt:lpstr>
      <vt:lpstr>Lokalita: Salzburg</vt:lpstr>
      <vt:lpstr>Spolková krajina  Bavorsko</vt:lpstr>
      <vt:lpstr>Lokalita:  Bad Reichenhall</vt:lpstr>
      <vt:lpstr>Lokalita: Národný park Berchtesgaden</vt:lpstr>
      <vt:lpstr>Lokalita: Wimbachtal</vt:lpstr>
      <vt:lpstr>Spolková krajina Tirolsko</vt:lpstr>
      <vt:lpstr>Lokalita: Hochfilzen</vt:lpstr>
      <vt:lpstr>Spolková krajina Salzbursko</vt:lpstr>
      <vt:lpstr>Lokalita: Zell am See</vt:lpstr>
      <vt:lpstr>Lokalita: Bad Gastein</vt:lpstr>
      <vt:lpstr>Lokalita: Böckstein</vt:lpstr>
      <vt:lpstr>4. deň:</vt:lpstr>
      <vt:lpstr>Spolkové krajiny Salzbursko a Korutánsko </vt:lpstr>
      <vt:lpstr> Lokalita: Alpská grossglocknerská cesta</vt:lpstr>
      <vt:lpstr>Lokalita: Grossglockner</vt:lpstr>
      <vt:lpstr>Lokalita: Pasterze</vt:lpstr>
      <vt:lpstr>Spolková krajina Salzbursko</vt:lpstr>
      <vt:lpstr>Lokalita: Kaprun</vt:lpstr>
      <vt:lpstr>5. deň:</vt:lpstr>
      <vt:lpstr>Spolková krajina Salzbursko</vt:lpstr>
      <vt:lpstr>Lokalita: Mittersill</vt:lpstr>
      <vt:lpstr>Lokalita: Krimml</vt:lpstr>
      <vt:lpstr>Lokalita: Kitzsteinhorn</vt:lpstr>
      <vt:lpstr>Lokalita: Hallein</vt:lpstr>
      <vt:lpstr>Lokalita: Kitzlochklamm</vt:lpstr>
      <vt:lpstr>Lokalita: Werfen</vt:lpstr>
      <vt:lpstr>Spolková krajina Horné Rakúsko</vt:lpstr>
      <vt:lpstr>Lokalita:  Linz</vt:lpstr>
      <vt:lpstr>Spolková krajina Štajersko </vt:lpstr>
      <vt:lpstr>Lokalita: Eisenerz </vt:lpstr>
      <vt:lpstr>Lokalita: Wasserlochklam</vt:lpstr>
      <vt:lpstr>turanoval@gmail.com, bizubova@chello.sk</vt:lpstr>
    </vt:vector>
  </TitlesOfParts>
  <Company>AT&amp;T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 FIRST – THEN DELETE THE SLIDE</dc:title>
  <dc:creator>Zuzana Senarikova</dc:creator>
  <cp:lastModifiedBy>Owner</cp:lastModifiedBy>
  <cp:revision>442</cp:revision>
  <dcterms:created xsi:type="dcterms:W3CDTF">2007-11-16T15:15:19Z</dcterms:created>
  <dcterms:modified xsi:type="dcterms:W3CDTF">2014-12-19T08:40:41Z</dcterms:modified>
</cp:coreProperties>
</file>